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  <p:sldMasterId id="2147483900" r:id="rId2"/>
  </p:sldMasterIdLst>
  <p:sldIdLst>
    <p:sldId id="256" r:id="rId3"/>
    <p:sldId id="257" r:id="rId4"/>
    <p:sldId id="263" r:id="rId5"/>
    <p:sldId id="258" r:id="rId6"/>
    <p:sldId id="266" r:id="rId7"/>
    <p:sldId id="260" r:id="rId8"/>
    <p:sldId id="259" r:id="rId9"/>
    <p:sldId id="265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4660"/>
  </p:normalViewPr>
  <p:slideViewPr>
    <p:cSldViewPr>
      <p:cViewPr>
        <p:scale>
          <a:sx n="70" d="100"/>
          <a:sy n="70" d="100"/>
        </p:scale>
        <p:origin x="-5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s/vopros/gore-ot-uma/" TargetMode="External"/><Relationship Id="rId2" Type="http://schemas.openxmlformats.org/officeDocument/2006/relationships/hyperlink" Target="http://griboedov-goreotuma.narod.ru/prototypes_1_chackiy.html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rvb.ru/19vek/griboedov/lp/notes/prototype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581128"/>
            <a:ext cx="8305800" cy="1705392"/>
          </a:xfrm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Выполнила: </a:t>
            </a:r>
          </a:p>
          <a:p>
            <a:pPr algn="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ученица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9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кл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  Овчинникова Ел.</a:t>
            </a:r>
          </a:p>
          <a:p>
            <a:pPr algn="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Учитель: Зорина Е.А.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4"/>
            <a:ext cx="7772400" cy="365416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Проектная работа по литературе по комедии 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000" dirty="0" err="1" smtClean="0">
                <a:solidFill>
                  <a:schemeClr val="accent6">
                    <a:lumMod val="50000"/>
                  </a:schemeClr>
                </a:solidFill>
              </a:rPr>
              <a:t>А.С.Грибоедова</a:t>
            </a:r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 ,,Горе от ума,, </a:t>
            </a:r>
            <a:b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Чацкий и его прототипы</a:t>
            </a:r>
            <a:b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Интернет-источники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griboedov-goreotuma.narod.ru/prototypes_1_chackiy.html</a:t>
            </a:r>
            <a:endParaRPr lang="ru-RU" u="sng" dirty="0" smtClean="0"/>
          </a:p>
          <a:p>
            <a:r>
              <a:rPr lang="ru-RU" dirty="0" smtClean="0">
                <a:ea typeface="Times New Roman"/>
                <a:cs typeface="Times New Roman"/>
                <a:hlinkClick r:id="rId3"/>
              </a:rPr>
              <a:t>https</a:t>
            </a:r>
            <a:r>
              <a:rPr lang="ru-RU" dirty="0">
                <a:ea typeface="Times New Roman"/>
                <a:cs typeface="Times New Roman"/>
                <a:hlinkClick r:id="rId3"/>
              </a:rPr>
              <a:t>://www.culture.ru/s/vopros/gore-ot-uma</a:t>
            </a:r>
            <a:r>
              <a:rPr lang="ru-RU" dirty="0" smtClean="0">
                <a:ea typeface="Times New Roman"/>
                <a:cs typeface="Times New Roman"/>
                <a:hlinkClick r:id="rId3"/>
              </a:rPr>
              <a:t>/</a:t>
            </a:r>
            <a:endParaRPr lang="ru-RU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  <a:hlinkClick r:id="rId4"/>
              </a:rPr>
              <a:t>https</a:t>
            </a:r>
            <a:r>
              <a:rPr lang="ru-RU">
                <a:ea typeface="Times New Roman"/>
                <a:cs typeface="Times New Roman"/>
                <a:hlinkClick r:id="rId4"/>
              </a:rPr>
              <a:t>://</a:t>
            </a:r>
            <a:r>
              <a:rPr lang="ru-RU" smtClean="0">
                <a:ea typeface="Times New Roman"/>
                <a:cs typeface="Times New Roman"/>
                <a:hlinkClick r:id="rId4"/>
              </a:rPr>
              <a:t>rvb.ru/19vek/griboedov/lp/notes/prototypes.html</a:t>
            </a:r>
            <a:endParaRPr lang="ru-RU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4400" dirty="0">
              <a:ea typeface="Times New Roman"/>
              <a:cs typeface="Times New Roman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Цель проекта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– определить личность, которая, вероятнее  всего,  является прототипом главного героя комедии.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Задачи проекта: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- дать характеристику главному герою комедии;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- дать характеристики возможных прототипов героя;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-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выявить общее в фактах биографии, взглядах, убеждениях и чертах характера Чацкого и возможных прототипов;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- сравнить  и подвести итог.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chemeClr val="accent6">
                    <a:lumMod val="50000"/>
                  </a:schemeClr>
                </a:solidFill>
              </a:rPr>
              <a:t>~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Цель и задачи проекта  </a:t>
            </a:r>
            <a:r>
              <a:rPr smtClean="0">
                <a:solidFill>
                  <a:schemeClr val="accent6">
                    <a:lumMod val="50000"/>
                  </a:schemeClr>
                </a:solidFill>
              </a:rPr>
              <a:t>~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5543560" cy="542928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Главный герой комедии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А.С.Грибоедова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Дворянин, небогатый помещик, холост. 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После смерти родителей Чацкий воспитывался в доме Фамусова. Повзрослев, он стал жить отдельно, с детства дружит с Софьей Фамусовой и давно ее любит. 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Чацкий возвращается в Москву после 3 лет "странствий по свету". Бросил военную сл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ужбу, также не служит и чиновником.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4770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Кто такой Александр Андреевич Чацкий</a:t>
            </a:r>
            <a:endParaRPr lang="ru-RU" dirty="0"/>
          </a:p>
        </p:txBody>
      </p:sp>
      <p:pic>
        <p:nvPicPr>
          <p:cNvPr id="4" name="Рисунок 3" descr="16915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1000108"/>
            <a:ext cx="2336757" cy="2857520"/>
          </a:xfrm>
          <a:prstGeom prst="rect">
            <a:avLst/>
          </a:prstGeom>
        </p:spPr>
      </p:pic>
      <p:pic>
        <p:nvPicPr>
          <p:cNvPr id="5" name="Рисунок 4" descr="72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929066"/>
            <a:ext cx="1908585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8572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Жизненная позиция героя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Griboedov_Gore_ot_uma_Chatckiy_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769" b="5769"/>
          <a:stretch>
            <a:fillRect/>
          </a:stretch>
        </p:blipFill>
        <p:spPr>
          <a:xfrm>
            <a:off x="285720" y="1285860"/>
            <a:ext cx="3471870" cy="321471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29058" y="785794"/>
            <a:ext cx="4929222" cy="557216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Остроумный, образованный, честный, с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вободолюбивый, прямолинейный, с презрением относится к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фамусовскому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обществу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Считает, что и дворянин может найти себя в науке и творчестве, что служба не должна быть целью всей жизни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За взгляды и суждения был объявлен сумасшедшим среди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фамусовского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общества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552452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В Чацком есть черты двух выдающихся современников А.С.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Грибоедова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П.Я. Чаадаева (1796-1856) и В.К. Кюхельбекера (1797-1846).</a:t>
            </a:r>
          </a:p>
          <a:p>
            <a:endParaRPr lang="ru-RU" dirty="0"/>
          </a:p>
        </p:txBody>
      </p:sp>
      <p:pic>
        <p:nvPicPr>
          <p:cNvPr id="4" name="Рисунок 3" descr="220px-Chaadaev_by_J.Viviene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250" y="2428868"/>
            <a:ext cx="3061808" cy="36433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409fc927c77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428868"/>
            <a:ext cx="3155178" cy="37862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401080" cy="1000132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Петр Яковлевич  Чаадаев как прототип Чацкого 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57686" y="214290"/>
            <a:ext cx="4429156" cy="6357982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(</a:t>
            </a:r>
          </a:p>
          <a:p>
            <a:endParaRPr lang="ru-RU" sz="2000" dirty="0" smtClean="0"/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Участвовал в Отечественной войне 1812 года.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С 1823 по 1826 года Чаадаев путешествовал по Европе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Написал и издал историко-философский трактат "Философические письма". 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Взгляды, идеи, суждения на мир оказались настолько неприемлемы в николаевской России, что Чаадаев был объявлен сумасшедшим.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ChaadaevPetr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0990" b="10990"/>
          <a:stretch>
            <a:fillRect/>
          </a:stretch>
        </p:blipFill>
        <p:spPr>
          <a:xfrm>
            <a:off x="214282" y="1785926"/>
            <a:ext cx="4071966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258204" cy="90009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Вильгельм  Карлович Кюхельбекер как прототип Чацкого 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4810" y="928670"/>
            <a:ext cx="4471990" cy="5929330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Восторженный энтузиаст, бескорыстный мечтатель, преданный добру и народному благу, Кюхельбекер прожил жизнь тяжелую и несчастливую.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Обладал талантом критика.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Вступил в тайное общество и находился на   Сенатской площади в рядах восставших.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скачанные файлы (1)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817" r="5817"/>
          <a:stretch>
            <a:fillRect/>
          </a:stretch>
        </p:blipFill>
        <p:spPr>
          <a:xfrm>
            <a:off x="857224" y="2214554"/>
            <a:ext cx="3000363" cy="39290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071546"/>
            <a:ext cx="5500726" cy="550072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 образе Чацкого отразились черты характера и воззрений самого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Грибоедова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. Он был горячий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порывистый, подчас резкий и независимый. 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Взгляды Чацкого на бюрократию, жестокости крепостного права, подражание иноземцам и т.п. – подлинные взгляды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Грибоедова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 жизни Грибоедов часто говорил словами Чацкого.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Александр Сергеевич Грибоедов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Aleksandr_Sergeevich_Griboed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1714488"/>
            <a:ext cx="2646508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Прототипы Чацкого, собственно, как и он сам, имели либеральные и свободолюбивые взгляды. Жизнь их сложилась трагично.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 прототипе Чацкого нельзя сказать с той же определенностью, однозначностью, что о прототипах других персонажей. Образ Чацкого - меньше всего портрет того или иного реального человека; это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собирательный образ, социальный тип эпохи, своеобразный "герой времени".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Выводы: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FFFFFF"/>
      </a:dk1>
      <a:lt1>
        <a:sysClr val="window" lastClr="FFFFFF"/>
      </a:lt1>
      <a:dk2>
        <a:srgbClr val="D8D8D8"/>
      </a:dk2>
      <a:lt2>
        <a:srgbClr val="FEFAC9"/>
      </a:lt2>
      <a:accent1>
        <a:srgbClr val="FDF59C"/>
      </a:accent1>
      <a:accent2>
        <a:srgbClr val="F3A447"/>
      </a:accent2>
      <a:accent3>
        <a:srgbClr val="E7BC29"/>
      </a:accent3>
      <a:accent4>
        <a:srgbClr val="D092A7"/>
      </a:accent4>
      <a:accent5>
        <a:srgbClr val="BFBFBF"/>
      </a:accent5>
      <a:accent6>
        <a:srgbClr val="3F3F3F"/>
      </a:accent6>
      <a:hlink>
        <a:srgbClr val="A5A5A5"/>
      </a:hlink>
      <a:folHlink>
        <a:srgbClr val="DD7E0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333</TotalTime>
  <Words>446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Бумажная</vt:lpstr>
      <vt:lpstr>Тема Office</vt:lpstr>
      <vt:lpstr>Проектная работа по литературе по комедии  А.С.Грибоедова ,,Горе от ума,,  Чацкий и его прототипы </vt:lpstr>
      <vt:lpstr>~  Цель и задачи проекта  ~</vt:lpstr>
      <vt:lpstr>Кто такой Александр Андреевич Чацкий</vt:lpstr>
      <vt:lpstr>Жизненная позиция героя</vt:lpstr>
      <vt:lpstr>Презентация PowerPoint</vt:lpstr>
      <vt:lpstr>  Петр Яковлевич  Чаадаев как прототип Чацкого </vt:lpstr>
      <vt:lpstr>Вильгельм  Карлович Кюхельбекер как прототип Чацкого </vt:lpstr>
      <vt:lpstr>Александр Сергеевич Грибоедов</vt:lpstr>
      <vt:lpstr>Выводы:</vt:lpstr>
      <vt:lpstr>Интернет-источники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по литературе. Чацкий и его прототипы Грибоедов А.С. ,,Горе от ума,, </dc:title>
  <cp:lastModifiedBy>User</cp:lastModifiedBy>
  <cp:revision>30</cp:revision>
  <dcterms:modified xsi:type="dcterms:W3CDTF">2009-02-17T22:29:08Z</dcterms:modified>
</cp:coreProperties>
</file>