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67" r:id="rId2"/>
    <p:sldId id="257" r:id="rId3"/>
    <p:sldId id="258" r:id="rId4"/>
    <p:sldId id="259" r:id="rId5"/>
    <p:sldId id="265" r:id="rId6"/>
    <p:sldId id="260" r:id="rId7"/>
    <p:sldId id="261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780" autoAdjust="0"/>
    <p:restoredTop sz="49631" autoAdjust="0"/>
  </p:normalViewPr>
  <p:slideViewPr>
    <p:cSldViewPr snapToGrid="0">
      <p:cViewPr varScale="1">
        <p:scale>
          <a:sx n="43" d="100"/>
          <a:sy n="43" d="100"/>
        </p:scale>
        <p:origin x="1867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59287D-A2CD-42DC-850C-B307E18A6D63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31BD05-60A2-4558-A78B-51FE8323CA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99082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1BD05-60A2-4558-A78B-51FE8323CA5C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30262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1BD05-60A2-4558-A78B-51FE8323CA5C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26346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0D5FE-BD31-4776-A755-C65FD24EC203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03CD8-0C51-4B2C-945C-FBAA67D0E7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6026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0D5FE-BD31-4776-A755-C65FD24EC203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03CD8-0C51-4B2C-945C-FBAA67D0E7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1535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0D5FE-BD31-4776-A755-C65FD24EC203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03CD8-0C51-4B2C-945C-FBAA67D0E778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895987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0D5FE-BD31-4776-A755-C65FD24EC203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03CD8-0C51-4B2C-945C-FBAA67D0E7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58975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0D5FE-BD31-4776-A755-C65FD24EC203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03CD8-0C51-4B2C-945C-FBAA67D0E778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421302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0D5FE-BD31-4776-A755-C65FD24EC203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03CD8-0C51-4B2C-945C-FBAA67D0E7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29449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0D5FE-BD31-4776-A755-C65FD24EC203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03CD8-0C51-4B2C-945C-FBAA67D0E7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55652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0D5FE-BD31-4776-A755-C65FD24EC203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03CD8-0C51-4B2C-945C-FBAA67D0E7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1833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0D5FE-BD31-4776-A755-C65FD24EC203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03CD8-0C51-4B2C-945C-FBAA67D0E7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3738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0D5FE-BD31-4776-A755-C65FD24EC203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03CD8-0C51-4B2C-945C-FBAA67D0E7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01485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0D5FE-BD31-4776-A755-C65FD24EC203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03CD8-0C51-4B2C-945C-FBAA67D0E7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6314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0D5FE-BD31-4776-A755-C65FD24EC203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03CD8-0C51-4B2C-945C-FBAA67D0E7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6718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0D5FE-BD31-4776-A755-C65FD24EC203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03CD8-0C51-4B2C-945C-FBAA67D0E7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40853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0D5FE-BD31-4776-A755-C65FD24EC203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03CD8-0C51-4B2C-945C-FBAA67D0E7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1424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0D5FE-BD31-4776-A755-C65FD24EC203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03CD8-0C51-4B2C-945C-FBAA67D0E7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090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0D5FE-BD31-4776-A755-C65FD24EC203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03CD8-0C51-4B2C-945C-FBAA67D0E7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84011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F0D5FE-BD31-4776-A755-C65FD24EC203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3AA03CD8-0C51-4B2C-945C-FBAA67D0E7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0786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9085" y="129309"/>
            <a:ext cx="8804989" cy="1136073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 «Мы будем чтить ваш подвиг вечно»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86" y="1265382"/>
            <a:ext cx="8804988" cy="545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4622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2000" y="147782"/>
            <a:ext cx="6317673" cy="6474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792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1273" y="683492"/>
            <a:ext cx="8312727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Неумолимо, в оскале порочном,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Смерть ветеранов взяла на прицел: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Выстрелом в сердце, рассчитанным точно,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Жизнь выбивая из немощных тел.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Души солдат в невозвратные дали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Тихо уходят на вечный покой… -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значки, ордена и медали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покидают наградный свой строй.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Жизнь продолжается, солнце лучится,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как нам дороги в памятный час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Ваши простые солдатские лица,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смотрят с фото с улыбкой на нас.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72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4037" y="-495151"/>
            <a:ext cx="1052945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Историческая справка о Великой Отечественной войне. 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Великая Отечественная война началась 22 июня 1941 года с вероломного нападения Германии на СССР. Историки выделяют три основных этапа войны: 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 22 июня 1941 – 18 ноября 1942 гг. – начальный период войны, когда Красная Армия несла огромные потери и вынуждена была отступать.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19 ноября 1942 – осень 1943 гг. – коренной перелом в войне. Начинается он Сталинградской битвой и заканчивается Курской битвой и битвой за Днепр и др. 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 зима 1943 – 9 мая 1945 гг. – заключительный этап войны, в ходе которого была освобождена территория не только СССР, но вся Восточная Европа. Одним из значимых событий этого периода была снятие блокады Ленинграда, которая продолжалась почти 900 дней.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Советский народ сыграл решающую роль в победе над фашизмом и заплатил за это высокую цену. По известной статистике Великая Отечественная война унесла около 27 млн. жизней граждан Советского Союза. Из них около 10 млн. – солдаты, остальные – старики, женщины, дети. Разрушены десятки тысяч городов и сел.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8801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77456" y="1099127"/>
            <a:ext cx="609708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фронт из нашего села отправились наши односельчане, из которых большинство не вернулись домой. За свои подвиги в Отечественной войне они  удостоились высоких правительственных наград, многие из них награждались орденами и медалями неоднократно.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 наших односельчан, которые сражались за нашу Родину находятся в списке пропавших без вести. Сейчас хочется рассказать об одном из них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4542" y="0"/>
            <a:ext cx="3980329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681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4308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9927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418" y="161851"/>
            <a:ext cx="8848437" cy="6617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32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674" y="170536"/>
            <a:ext cx="4331853" cy="445688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916" y="1117600"/>
            <a:ext cx="5779648" cy="5578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436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47" y="375652"/>
            <a:ext cx="4192707" cy="338358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5273" y="3139362"/>
            <a:ext cx="4516581" cy="3398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885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818" y="1221593"/>
            <a:ext cx="7727729" cy="4504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632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155</TotalTime>
  <Words>339</Words>
  <Application>Microsoft Office PowerPoint</Application>
  <PresentationFormat>Широкоэкранный</PresentationFormat>
  <Paragraphs>29</Paragraphs>
  <Slides>10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Times New Roman</vt:lpstr>
      <vt:lpstr>Trebuchet MS</vt:lpstr>
      <vt:lpstr>Wingdings 3</vt:lpstr>
      <vt:lpstr>Аспект</vt:lpstr>
      <vt:lpstr>  «Мы будем чтить ваш подвиг вечно»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11</cp:revision>
  <dcterms:created xsi:type="dcterms:W3CDTF">2021-10-26T09:01:55Z</dcterms:created>
  <dcterms:modified xsi:type="dcterms:W3CDTF">2024-04-15T07:50:36Z</dcterms:modified>
</cp:coreProperties>
</file>