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sldIdLst>
    <p:sldId id="265" r:id="rId2"/>
    <p:sldId id="297" r:id="rId3"/>
    <p:sldId id="274" r:id="rId4"/>
    <p:sldId id="271" r:id="rId5"/>
    <p:sldId id="278" r:id="rId6"/>
    <p:sldId id="276" r:id="rId7"/>
    <p:sldId id="299" r:id="rId8"/>
    <p:sldId id="300" r:id="rId9"/>
    <p:sldId id="277" r:id="rId10"/>
    <p:sldId id="279" r:id="rId11"/>
    <p:sldId id="280" r:id="rId12"/>
    <p:sldId id="281" r:id="rId13"/>
    <p:sldId id="282" r:id="rId14"/>
    <p:sldId id="283" r:id="rId15"/>
    <p:sldId id="284" r:id="rId16"/>
    <p:sldId id="286" r:id="rId17"/>
    <p:sldId id="288" r:id="rId18"/>
    <p:sldId id="285" r:id="rId19"/>
    <p:sldId id="289" r:id="rId20"/>
    <p:sldId id="290" r:id="rId21"/>
    <p:sldId id="291" r:id="rId22"/>
    <p:sldId id="292" r:id="rId23"/>
    <p:sldId id="302" r:id="rId24"/>
    <p:sldId id="304" r:id="rId25"/>
    <p:sldId id="303" r:id="rId26"/>
    <p:sldId id="305" r:id="rId27"/>
    <p:sldId id="294" r:id="rId28"/>
    <p:sldId id="295" r:id="rId29"/>
    <p:sldId id="296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0CD0F36-E1D6-4C7C-A6F4-2B03182623F2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7555036-D805-4C6E-BB49-8CC15AD5C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202BA6-FDFA-4727-ACA6-4EEF13C5DB25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013 h 2182"/>
                <a:gd name="T4" fmla="*/ 7284 w 4897"/>
                <a:gd name="T5" fmla="*/ 1013 h 2182"/>
                <a:gd name="T6" fmla="*/ 7284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1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A7EE6-AB8A-447D-93A4-8D5F8C33B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E7C1E-078C-4504-9021-A95D6EC00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8CD92-18A1-4F10-8561-9ABAB68A3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1C15F-62BB-497E-92A7-2EE9C9AE3D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EBD81-2A1E-4E76-9B92-F20AAC2E2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5C5E5-9B09-44A5-A6C2-4A25D1DDB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F7D47-7713-42DD-B24C-F7571CB57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F4393-5FC2-455F-81F6-9C5B38600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8821A-CBB6-412A-B00D-54BBB5591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DE22F-CCC6-43BC-8D64-76CB1F215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1595E-EC42-4295-BBBD-44B154666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60 h 2182"/>
                <a:gd name="T4" fmla="*/ 7284 w 4897"/>
                <a:gd name="T5" fmla="*/ 160 h 2182"/>
                <a:gd name="T6" fmla="*/ 7284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4 h 2182"/>
                <a:gd name="T4" fmla="*/ 7284 w 4897"/>
                <a:gd name="T5" fmla="*/ 144 h 2182"/>
                <a:gd name="T6" fmla="*/ 7284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7CE8A1B-163A-44FB-97BC-91134B51A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13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6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odnoklassniki.ru/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55650" y="620713"/>
            <a:ext cx="76327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>
                <a:latin typeface="Times New Roman" pitchFamily="18" charset="0"/>
                <a:cs typeface="Times New Roman" pitchFamily="18" charset="0"/>
              </a:rPr>
              <a:t>  Лес и человек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600" i="1" dirty="0" smtClean="0">
                <a:latin typeface="Times New Roman" pitchFamily="18" charset="0"/>
                <a:cs typeface="Times New Roman" pitchFamily="18" charset="0"/>
              </a:rPr>
              <a:t>Юные спасатели</a:t>
            </a:r>
            <a:endParaRPr lang="ru-RU" sz="6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Прямоугольник 3"/>
          <p:cNvSpPr>
            <a:spLocks noChangeArrowheads="1"/>
          </p:cNvSpPr>
          <p:nvPr/>
        </p:nvSpPr>
        <p:spPr bwMode="auto">
          <a:xfrm>
            <a:off x="395288" y="2492375"/>
            <a:ext cx="82804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latin typeface="Times New Roman" pitchFamily="18" charset="0"/>
                <a:cs typeface="Times New Roman" pitchFamily="18" charset="0"/>
              </a:rPr>
              <a:t>Мероприятия по     сохранению леса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О компани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713" y="1143000"/>
            <a:ext cx="5616575" cy="509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Вторичная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переработка бумаги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Рисунок 2" descr="О компани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0" y="1412875"/>
            <a:ext cx="45720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Продукция из макулатуры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AutoShape 12" descr="Гофрокартон двухслойный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4" name="Picture 6" descr="http://im1-tub-ru.yandex.net/i?id=6bbf84fdefeabc1957c71a84e7c65d15-111-144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1341438"/>
            <a:ext cx="28082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4" descr="Гофрокартон двухслойный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738" y="2133600"/>
            <a:ext cx="443865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6" descr="Как утеплить деревенский д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404813"/>
            <a:ext cx="3779838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8" descr="Рынок строительных товаров и услуг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989138"/>
            <a:ext cx="3841750" cy="372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5487988"/>
          </a:xfrm>
        </p:spPr>
        <p:txBody>
          <a:bodyPr/>
          <a:lstStyle/>
          <a:p>
            <a:pPr algn="ctr">
              <a:defRPr/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тонна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собранной и переработанной макулатуры заменяет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4 кубических метров древесины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1075"/>
            <a:ext cx="8385175" cy="2519363"/>
          </a:xfrm>
        </p:spPr>
        <p:txBody>
          <a:bodyPr/>
          <a:lstStyle/>
          <a:p>
            <a:pPr algn="ctr">
              <a:defRPr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100 кг макулатуры спасают 1 дерево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Школа № 67</a:t>
            </a:r>
            <a:endParaRPr lang="ru-RU" dirty="0"/>
          </a:p>
        </p:txBody>
      </p:sp>
      <p:pic>
        <p:nvPicPr>
          <p:cNvPr id="19459" name="Picture 2" descr="Выпускники и Ученики ШКОЛЫ 67 города Тюмени ВКонтакт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425" y="404813"/>
            <a:ext cx="273526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088" y="2967038"/>
            <a:ext cx="7777162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indent="-742950" algn="ctr">
              <a:buFontTx/>
              <a:buAutoNum type="arabicPeriod"/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Участие в акции  </a:t>
            </a:r>
          </a:p>
          <a:p>
            <a:pPr marL="742950" indent="-742950" algn="ctr"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«Бумажный бум» -5 лет.</a:t>
            </a:r>
          </a:p>
          <a:p>
            <a:pPr marL="742950" indent="-742950" algn="ctr">
              <a:defRPr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2. Акция проводится 2 раза в год.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6424613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2013 – 2014 учебный год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Школьники Тюмени собрали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  500 кг макулатуры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?спасённых деревьев)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4697413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Лидером стала наша школа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Мы собрали почти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6 000 кг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(60 спасённых деревьев)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4913313"/>
          </a:xfrm>
        </p:spPr>
        <p:txBody>
          <a:bodyPr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Влияние человека на жизнь леса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385175" cy="511175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Акция «Бумажный бум»    октябрь 2014 год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Наша школа собрала около 5  000 кг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(50 спасённых деревьев)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4984750"/>
          </a:xfrm>
        </p:spPr>
        <p:txBody>
          <a:bodyPr/>
          <a:lstStyle/>
          <a:p>
            <a:pPr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Место в школе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 место - 2 «В»  – 740 кг</a:t>
            </a:r>
            <a:br>
              <a:rPr lang="ru-RU" dirty="0" smtClean="0"/>
            </a:br>
            <a:r>
              <a:rPr lang="ru-RU" dirty="0" smtClean="0"/>
              <a:t>2 место – 4 «Б» - 438 кг </a:t>
            </a:r>
            <a:br>
              <a:rPr lang="ru-RU" dirty="0" smtClean="0"/>
            </a:br>
            <a:r>
              <a:rPr lang="ru-RU" dirty="0" smtClean="0"/>
              <a:t>3 место -  5 «А» - 331  кг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4624388"/>
          </a:xfrm>
        </p:spPr>
        <p:txBody>
          <a:bodyPr/>
          <a:lstStyle/>
          <a:p>
            <a:pPr algn="ctr">
              <a:defRPr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Спасибо, ребята!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Участвуйте в акции «Бумажный бум!»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http://izlot.ru/tw_files2/urls_5/5/d-4775/img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260350"/>
            <a:ext cx="8496300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http://www.transparentworld.ru/f/hcvf/karelia/photo_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404813"/>
            <a:ext cx="8424862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-fotki.yandex.ru/get/4506/exspert51.0/0_4e2c9_e31ec5be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33375"/>
            <a:ext cx="856932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http://img-fotki.yandex.ru/get/9351/64843573.27e/0_b3d03_4fa4c4b8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404813"/>
            <a:ext cx="8496300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385175" cy="1916113"/>
          </a:xfrm>
        </p:spPr>
        <p:txBody>
          <a:bodyPr/>
          <a:lstStyle/>
          <a:p>
            <a:pPr>
              <a:defRPr/>
            </a:pPr>
            <a:r>
              <a:rPr lang="ru-RU" sz="4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Прямоугольник 2"/>
          <p:cNvSpPr>
            <a:spLocks noChangeArrowheads="1"/>
          </p:cNvSpPr>
          <p:nvPr/>
        </p:nvSpPr>
        <p:spPr bwMode="auto">
          <a:xfrm>
            <a:off x="0" y="1989138"/>
            <a:ext cx="838835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latin typeface="Times New Roman" pitchFamily="18" charset="0"/>
                <a:cs typeface="Times New Roman" pitchFamily="18" charset="0"/>
              </a:rPr>
              <a:t> Ежегодно проводится акция по посадке лесных культур. </a:t>
            </a:r>
          </a:p>
          <a:p>
            <a:pPr algn="ctr"/>
            <a:r>
              <a:rPr lang="ru-RU" sz="4800">
                <a:latin typeface="Times New Roman" pitchFamily="18" charset="0"/>
                <a:cs typeface="Times New Roman" pitchFamily="18" charset="0"/>
              </a:rPr>
              <a:t>В 2014 году  она проводилась 17 мая</a:t>
            </a:r>
            <a:r>
              <a:rPr lang="ru-RU" sz="24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385175" cy="98425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2014 году  акция проводилась 17 мая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hlinkClick r:id="rId2"/>
              </a:rPr>
              <a:t/>
            </a:r>
            <a:br>
              <a:rPr lang="ru-RU" sz="3600" dirty="0" smtClean="0">
                <a:hlinkClick r:id="rId2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Рисунок 2" descr="LES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01788" y="1196975"/>
            <a:ext cx="59404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750" y="5084763"/>
            <a:ext cx="8353425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kern="0" dirty="0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Главная цель акции – привлечь внимание общественности к бережному отношению к лесу.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3905250"/>
          </a:xfrm>
        </p:spPr>
        <p:txBody>
          <a:bodyPr/>
          <a:lstStyle/>
          <a:p>
            <a:pPr algn="ctr">
              <a:defRPr/>
            </a:pPr>
            <a:r>
              <a:rPr lang="ru-RU" sz="8000" i="1" smtClean="0"/>
              <a:t/>
            </a:r>
            <a:br>
              <a:rPr lang="ru-RU" sz="8000" i="1" smtClean="0"/>
            </a:br>
            <a:r>
              <a:rPr lang="ru-RU" sz="8000" i="1" smtClean="0"/>
              <a:t>Берегите </a:t>
            </a:r>
            <a:r>
              <a:rPr lang="ru-RU" sz="8000" i="1" dirty="0" smtClean="0"/>
              <a:t/>
            </a:r>
            <a:br>
              <a:rPr lang="ru-RU" sz="8000" i="1" dirty="0" smtClean="0"/>
            </a:br>
            <a:r>
              <a:rPr lang="ru-RU" sz="8000" i="1" dirty="0" smtClean="0"/>
              <a:t>природу!</a:t>
            </a:r>
            <a:endParaRPr lang="ru-RU" sz="8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889125"/>
          </a:xfrm>
        </p:spPr>
        <p:txBody>
          <a:bodyPr/>
          <a:lstStyle/>
          <a:p>
            <a:pPr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Ботаники</a:t>
            </a:r>
            <a:endParaRPr lang="ru-RU" sz="8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684213" y="3105150"/>
            <a:ext cx="8064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Times New Roman" pitchFamily="18" charset="0"/>
                <a:cs typeface="Times New Roman" pitchFamily="18" charset="0"/>
              </a:rPr>
              <a:t> Значение  леса в жизни человека</a:t>
            </a:r>
            <a:endParaRPr lang="ru-RU" sz="4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 экскурсии</a:t>
            </a:r>
            <a:endParaRPr lang="ru-RU" dirty="0"/>
          </a:p>
        </p:txBody>
      </p:sp>
      <p:pic>
        <p:nvPicPr>
          <p:cNvPr id="6147" name="Рисунок 2" descr="C:\Users\igor\Desktop\Макул\DSC032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1788" y="1700213"/>
            <a:ext cx="5940425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385175" cy="1271587"/>
          </a:xfrm>
        </p:spPr>
        <p:txBody>
          <a:bodyPr/>
          <a:lstStyle/>
          <a:p>
            <a:pPr>
              <a:defRPr/>
            </a:pPr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Эко - десант</a:t>
            </a:r>
            <a:endParaRPr lang="ru-RU" sz="8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Прямоугольник 3"/>
          <p:cNvSpPr>
            <a:spLocks noChangeArrowheads="1"/>
          </p:cNvSpPr>
          <p:nvPr/>
        </p:nvSpPr>
        <p:spPr bwMode="auto">
          <a:xfrm>
            <a:off x="539750" y="3016250"/>
            <a:ext cx="82089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5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Экологические  проблемы леса</a:t>
            </a:r>
            <a:endParaRPr lang="ru-RU" sz="66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Лес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333375"/>
            <a:ext cx="8642350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0" y="1717675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2" descr="http://rpp.nashaucheba.ru/pars_docs/refs/127/126890/img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820896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Ленинградская область. Свалка бытового мусора в лесах Гринпис Росси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260350"/>
            <a:ext cx="8569325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Мы на субботнике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Рисунок 2" descr="C:\Users\igor\Desktop\Фото 3   б кл\Фото-02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1557338"/>
            <a:ext cx="33845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3" descr="C:\Users\igor\Desktop\Фото 3   б кл\Фото-02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275" y="2924175"/>
            <a:ext cx="489743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773</TotalTime>
  <Words>121</Words>
  <Application>Microsoft Office PowerPoint</Application>
  <PresentationFormat>Экран (4:3)</PresentationFormat>
  <Paragraphs>31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Arial Black</vt:lpstr>
      <vt:lpstr>Wingdings</vt:lpstr>
      <vt:lpstr>Calibri</vt:lpstr>
      <vt:lpstr>Times New Roman</vt:lpstr>
      <vt:lpstr>Трава</vt:lpstr>
      <vt:lpstr>Слайд 1</vt:lpstr>
      <vt:lpstr>Влияние человека на жизнь леса</vt:lpstr>
      <vt:lpstr>Ботаники</vt:lpstr>
      <vt:lpstr>На экскурсии</vt:lpstr>
      <vt:lpstr>Эко - десант</vt:lpstr>
      <vt:lpstr>Слайд 6</vt:lpstr>
      <vt:lpstr>Слайд 7</vt:lpstr>
      <vt:lpstr>Слайд 8</vt:lpstr>
      <vt:lpstr> Мы на субботнике</vt:lpstr>
      <vt:lpstr>Юные спасатели</vt:lpstr>
      <vt:lpstr>Слайд 11</vt:lpstr>
      <vt:lpstr>Вторичная переработка бумаги</vt:lpstr>
      <vt:lpstr>Продукция из макулатуры</vt:lpstr>
      <vt:lpstr>Слайд 14</vt:lpstr>
      <vt:lpstr> 1 тонна собранной и переработанной макулатуры заменяет  4 кубических метров древесины  </vt:lpstr>
      <vt:lpstr>100 кг макулатуры спасают 1 дерево</vt:lpstr>
      <vt:lpstr>Школа № 67</vt:lpstr>
      <vt:lpstr>2013 – 2014 учебный год Школьники Тюмени собрали  17  500 кг макулатуры  ( ?спасённых деревьев)  </vt:lpstr>
      <vt:lpstr> Лидером стала наша школа  Мы собрали почти  6 000 кг  (60 спасённых деревьев) </vt:lpstr>
      <vt:lpstr> Акция «Бумажный бум»    октябрь 2014 год  Наша школа собрала около 5  000 кг  (50 спасённых деревьев)   </vt:lpstr>
      <vt:lpstr>Место в школе  1 место - 2 «В»  – 740 кг 2 место – 4 «Б» - 438 кг  3 место -  5 «А» - 331  кг</vt:lpstr>
      <vt:lpstr>Спасибо, ребята!    Участвуйте в акции «Бумажный бум!»</vt:lpstr>
      <vt:lpstr>Слайд 23</vt:lpstr>
      <vt:lpstr>Слайд 24</vt:lpstr>
      <vt:lpstr>Слайд 25</vt:lpstr>
      <vt:lpstr>Слайд 26</vt:lpstr>
      <vt:lpstr>   </vt:lpstr>
      <vt:lpstr>  В 2014 году  акция проводилась 17 мая     </vt:lpstr>
      <vt:lpstr> Берегите  природу!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Кулакова</dc:creator>
  <cp:lastModifiedBy>Пользователь Windows</cp:lastModifiedBy>
  <cp:revision>73</cp:revision>
  <dcterms:created xsi:type="dcterms:W3CDTF">2010-12-09T16:44:11Z</dcterms:created>
  <dcterms:modified xsi:type="dcterms:W3CDTF">2018-11-12T18:08:45Z</dcterms:modified>
</cp:coreProperties>
</file>