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6" r:id="rId2"/>
    <p:sldId id="275" r:id="rId3"/>
    <p:sldId id="274" r:id="rId4"/>
    <p:sldId id="27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98" y="72"/>
      </p:cViewPr>
      <p:guideLst>
        <p:guide orient="horz" pos="2160"/>
        <p:guide pos="3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987" y="177303"/>
            <a:ext cx="8671192" cy="650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039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413" y="560367"/>
            <a:ext cx="5813007" cy="57372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47" y="206443"/>
            <a:ext cx="6029982" cy="626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1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43" y="14378"/>
            <a:ext cx="6306055" cy="6843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57" t="-1215" r="25961" b="20023"/>
          <a:stretch/>
        </p:blipFill>
        <p:spPr>
          <a:xfrm>
            <a:off x="5610385" y="0"/>
            <a:ext cx="6214821" cy="684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36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335" y="5164428"/>
            <a:ext cx="1159098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Белуга                                                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Зернистая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пуголовка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370794"/>
            <a:ext cx="7025361" cy="4719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316" y="370794"/>
            <a:ext cx="4597006" cy="479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3618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322</TotalTime>
  <Words>4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Урал</dc:title>
  <dc:creator>user</dc:creator>
  <cp:lastModifiedBy>user</cp:lastModifiedBy>
  <cp:revision>30</cp:revision>
  <dcterms:created xsi:type="dcterms:W3CDTF">2018-03-10T04:50:38Z</dcterms:created>
  <dcterms:modified xsi:type="dcterms:W3CDTF">2019-09-30T09:05:17Z</dcterms:modified>
</cp:coreProperties>
</file>