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3" r:id="rId3"/>
    <p:sldId id="257" r:id="rId4"/>
    <p:sldId id="259" r:id="rId5"/>
    <p:sldId id="286" r:id="rId6"/>
    <p:sldId id="270" r:id="rId7"/>
    <p:sldId id="275" r:id="rId8"/>
    <p:sldId id="280" r:id="rId9"/>
    <p:sldId id="267" r:id="rId10"/>
    <p:sldId id="276" r:id="rId11"/>
    <p:sldId id="277" r:id="rId12"/>
    <p:sldId id="282" r:id="rId13"/>
    <p:sldId id="279" r:id="rId14"/>
    <p:sldId id="268" r:id="rId15"/>
    <p:sldId id="269" r:id="rId16"/>
    <p:sldId id="283" r:id="rId17"/>
    <p:sldId id="284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cs typeface="Aharoni" pitchFamily="2" charset="-79"/>
              </a:rPr>
              <a:t>Открываем Россию заново. Всей семьёй!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«Мир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природы.Первоцветы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/>
              <a:t>Вахитова</a:t>
            </a:r>
            <a:r>
              <a:rPr lang="ru-RU" dirty="0"/>
              <a:t> </a:t>
            </a:r>
            <a:r>
              <a:rPr lang="ru-RU" dirty="0" err="1"/>
              <a:t>Рамиля</a:t>
            </a:r>
            <a:r>
              <a:rPr lang="ru-RU" dirty="0"/>
              <a:t> </a:t>
            </a:r>
            <a:r>
              <a:rPr lang="ru-RU" dirty="0" err="1"/>
              <a:t>Мусавировна</a:t>
            </a:r>
            <a:endParaRPr lang="ru-RU" dirty="0"/>
          </a:p>
          <a:p>
            <a:r>
              <a:rPr lang="ru-RU" dirty="0"/>
              <a:t>Учитель географии </a:t>
            </a:r>
          </a:p>
          <a:p>
            <a:r>
              <a:rPr lang="ru-RU" dirty="0"/>
              <a:t>МАОУ СОШ с. </a:t>
            </a:r>
            <a:r>
              <a:rPr lang="ru-RU" dirty="0" err="1"/>
              <a:t>Карамалы-Губеево</a:t>
            </a:r>
            <a:r>
              <a:rPr lang="ru-RU" dirty="0"/>
              <a:t> </a:t>
            </a:r>
            <a:r>
              <a:rPr lang="ru-RU" dirty="0" err="1"/>
              <a:t>Туймазинский</a:t>
            </a:r>
            <a:r>
              <a:rPr lang="ru-RU" dirty="0"/>
              <a:t> район Башкортостан</a:t>
            </a:r>
          </a:p>
          <a:p>
            <a:endParaRPr lang="ru-RU" dirty="0"/>
          </a:p>
        </p:txBody>
      </p:sp>
      <p:pic>
        <p:nvPicPr>
          <p:cNvPr id="2050" name="Picture 2" descr="C:\Users\Пользователь\Desktop\ляйсэн\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8"/>
            <a:ext cx="339379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69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Пользователь\Desktop\ветреница дубравна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12776"/>
            <a:ext cx="403860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    Горицвет                Ветреница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4644008" y="4443644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Open Sans"/>
              </a:rPr>
              <a:t>Ветреница дубравная</a:t>
            </a:r>
            <a:r>
              <a:rPr lang="ru-RU" dirty="0">
                <a:solidFill>
                  <a:srgbClr val="444444"/>
                </a:solidFill>
                <a:latin typeface="Open Sans"/>
              </a:rPr>
              <a:t> - латинское название переводится, как «дочь ветров» за особенность цветка раскачиваться при малейшем дуновении ветерка. В легендах 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ветреница </a:t>
            </a:r>
            <a:r>
              <a:rPr lang="ru-RU" dirty="0">
                <a:solidFill>
                  <a:srgbClr val="444444"/>
                </a:solidFill>
                <a:latin typeface="Open Sans"/>
              </a:rPr>
              <a:t>ассоциируется со слезами 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Афродиты.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2776"/>
            <a:ext cx="4186808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99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dirty="0" smtClean="0"/>
              <a:t>              Ландыш майский</a:t>
            </a:r>
            <a:endParaRPr lang="ru-RU" dirty="0"/>
          </a:p>
        </p:txBody>
      </p:sp>
      <p:pic>
        <p:nvPicPr>
          <p:cNvPr id="1027" name="Picture 3" descr="C:\Users\Пользователь\Desktop\ландыш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444444"/>
                </a:solidFill>
                <a:latin typeface="Open Sans"/>
              </a:rPr>
              <a:t>С </a:t>
            </a:r>
            <a:r>
              <a:rPr lang="ru-RU" b="1" dirty="0">
                <a:solidFill>
                  <a:srgbClr val="444444"/>
                </a:solidFill>
                <a:latin typeface="Open Sans"/>
              </a:rPr>
              <a:t>Ландышем майским</a:t>
            </a:r>
            <a:r>
              <a:rPr lang="ru-RU" dirty="0">
                <a:solidFill>
                  <a:srgbClr val="444444"/>
                </a:solidFill>
                <a:latin typeface="Open Sans"/>
              </a:rPr>
              <a:t> связано множество легенд. По одной из них, ландыши – это слезы хозяйки подводного царства </a:t>
            </a:r>
            <a:r>
              <a:rPr lang="ru-RU" dirty="0" err="1">
                <a:solidFill>
                  <a:srgbClr val="444444"/>
                </a:solidFill>
                <a:latin typeface="Open Sans"/>
              </a:rPr>
              <a:t>Волховы</a:t>
            </a:r>
            <a:r>
              <a:rPr lang="ru-RU" dirty="0">
                <a:solidFill>
                  <a:srgbClr val="444444"/>
                </a:solidFill>
                <a:latin typeface="Open Sans"/>
              </a:rPr>
              <a:t>, которая очень любила Садко, а тот предпочел ей земную красавицу Любаву. Таким образом, ландыш является символом чистоты, грусти и любви.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184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Вестники весны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444444"/>
                </a:solidFill>
                <a:latin typeface="Open Sans"/>
              </a:rPr>
              <a:t>Прострел</a:t>
            </a:r>
            <a:r>
              <a:rPr lang="ru-RU" dirty="0">
                <a:solidFill>
                  <a:srgbClr val="444444"/>
                </a:solidFill>
                <a:latin typeface="Open Sans"/>
              </a:rPr>
              <a:t> весенний так называется за то, что его стебли с бутонами подобно стрелам пронзают землю, а Сон-травой его называют за склоненный, словно задремавший, цветок, а может быть за многочисленные упоминания этого растения в легендах и сказаниях, как цветка, вызывающего сон и прогоняющего дьявола.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869160"/>
            <a:ext cx="273630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ds04.infourok.ru/uploads/ex/0889/00023ef0-de4153e9/img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84784"/>
            <a:ext cx="446496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44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 Сон-трава             Фиалка 3-х цветная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Пользователь\Desktop\весна-2021 май4\весна-май\Camera\IMG_20210504_1728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4716016" cy="613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ользователь\Desktop\весна-2021 май4\весна-май\Camera\IMG_20210504_173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412776"/>
            <a:ext cx="4427984" cy="570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36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прекрасен этот мир!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Пользователь\Desktop\весна-2021 май4\ветрениц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ьзователь\Desktop\ляйсэн\IMG_20200619_1848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44008" y="1556792"/>
            <a:ext cx="410445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ользователь\Desktop\ляйсэн\коз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37183"/>
            <a:ext cx="2412268" cy="369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24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Природа – это самое большое, удивительное чудо, которое есть на Земле! Любуйтесь, наслаждайтесь природой!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6" name="Picture 4" descr="C:\Users\Пользователь\Desktop\айгулька\внуч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10445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Пользователь\Desktop\айгулька\азаль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63555"/>
            <a:ext cx="288032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Пользователь\Desktop\айгулька\об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19268"/>
            <a:ext cx="194421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Пользователь\Desktop\айгулька\тукай море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861048"/>
            <a:ext cx="2376264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73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Крик души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 же остановить исчезновение уникальных видов растений с лица Земли? Школьники могут немало сделать для спасения этих редких, нежных растений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создание и распространение листовок, информирующих о масштабах проблемы снижения численности первоцветов и раннецветущих растений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разработка и распространение плакатов и открыток с изображением первоцветов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ровести конкурс поделок «Первоцветы»;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организация пропаганды в школе (информационные, видеоролики, слайд-шоу, стенды, конкурс на лучший плакат 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рисунок;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13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59632" y="2130425"/>
            <a:ext cx="576064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272807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01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В.П.Сухов</a:t>
            </a:r>
            <a:r>
              <a:rPr lang="ru-RU" dirty="0" smtClean="0"/>
              <a:t>. География </a:t>
            </a:r>
            <a:r>
              <a:rPr lang="ru-RU" dirty="0" err="1" smtClean="0"/>
              <a:t>Башкортостана,Уфа</a:t>
            </a:r>
            <a:r>
              <a:rPr lang="ru-RU" dirty="0" smtClean="0"/>
              <a:t>, «Китап»,2000 г.</a:t>
            </a:r>
          </a:p>
          <a:p>
            <a:r>
              <a:rPr lang="ru-RU" dirty="0" err="1" smtClean="0"/>
              <a:t>А.М.Гареев.Туймазы</a:t>
            </a:r>
            <a:r>
              <a:rPr lang="ru-RU" dirty="0" smtClean="0"/>
              <a:t>, «Китап»,2010 г.</a:t>
            </a:r>
          </a:p>
          <a:p>
            <a:r>
              <a:rPr lang="ru-RU" dirty="0" smtClean="0"/>
              <a:t>Интернет-ресурсы</a:t>
            </a:r>
          </a:p>
          <a:p>
            <a:r>
              <a:rPr lang="ru-RU" dirty="0" smtClean="0"/>
              <a:t>Фотографии из семейного альбома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646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МАОУ СОШ с. </a:t>
            </a:r>
            <a:r>
              <a:rPr lang="ru-RU" dirty="0" err="1" smtClean="0"/>
              <a:t>Карамалы-Губеево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ользователь\Desktop\ГЕОГРАФИЯ-16-17\байкал-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88"/>
          <a:stretch/>
        </p:blipFill>
        <p:spPr bwMode="auto">
          <a:xfrm>
            <a:off x="5004048" y="1438672"/>
            <a:ext cx="3206282" cy="478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айгулька\9а-професси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2" t="24444" r="9167" b="32857"/>
          <a:stretch/>
        </p:blipFill>
        <p:spPr bwMode="auto">
          <a:xfrm>
            <a:off x="467544" y="1587725"/>
            <a:ext cx="4248472" cy="392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36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48681"/>
            <a:ext cx="7772400" cy="129614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cs typeface="Aharoni" pitchFamily="2" charset="-79"/>
              </a:rPr>
              <a:t>Республика Башкортостан </a:t>
            </a:r>
            <a:r>
              <a:rPr lang="ru-RU" sz="3200" dirty="0" err="1" smtClean="0">
                <a:cs typeface="Aharoni" pitchFamily="2" charset="-79"/>
              </a:rPr>
              <a:t>Туймазинский</a:t>
            </a:r>
            <a:r>
              <a:rPr lang="ru-RU" sz="3200" dirty="0" smtClean="0">
                <a:cs typeface="Aharoni" pitchFamily="2" charset="-79"/>
              </a:rPr>
              <a:t> район</a:t>
            </a:r>
            <a:endParaRPr lang="ru-RU" sz="3200" dirty="0">
              <a:cs typeface="Aharoni" pitchFamily="2" charset="-79"/>
            </a:endParaRPr>
          </a:p>
        </p:txBody>
      </p:sp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522120"/>
            <a:ext cx="4338584" cy="460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C:\Users\user\Pictures\img2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284984"/>
            <a:ext cx="3204356" cy="3022064"/>
          </a:xfrm>
          <a:prstGeom prst="rect">
            <a:avLst/>
          </a:prstGeom>
          <a:noFill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556792"/>
            <a:ext cx="1512168" cy="1859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900" y="4941168"/>
            <a:ext cx="26098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98004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Село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Карамалы-Губеево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его окрестности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64" y="1853515"/>
            <a:ext cx="3947984" cy="407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1853515"/>
            <a:ext cx="3886200" cy="407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98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69847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   Вот </a:t>
            </a:r>
            <a:r>
              <a:rPr lang="ru-RU" sz="20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и пришли долгожданные солнечные деньки! Вся Земля просыпается от зимнего сна. Все чаще слышны веселые птичьи трели, на деревьях начинают распускаться </a:t>
            </a:r>
            <a:r>
              <a:rPr lang="ru-RU" sz="20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почки, </a:t>
            </a:r>
            <a:r>
              <a:rPr lang="ru-RU" sz="20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расцветают первые весенние цветы. Сказочно красиво они выглядят на фоне молодой травы. Многим хочется взять с собой эти цветы, поставить дома в вазу и любоваться… Но век их очень короток. Долго они не будут радовать наш глаз, а в природе их можно наблюдать весь период </a:t>
            </a:r>
            <a:r>
              <a:rPr lang="ru-RU" sz="20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цветения. На майских праздниках мы с внучками совершили весеннюю экскурсию по просторам родного края, любовались природой своей малой родины. Девочки узнали очень много интересного о нашей природе.</a:t>
            </a:r>
          </a:p>
          <a:p>
            <a:endParaRPr lang="ru-RU" sz="2000" dirty="0">
              <a:solidFill>
                <a:srgbClr val="44444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364" y="4077072"/>
            <a:ext cx="437384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68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мире прекрасного!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Пользователь\Desktop\айгулька\художни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53" y="1558347"/>
            <a:ext cx="294221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ользователь\Desktop\айгулька\IMG_20200625_2204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58347"/>
            <a:ext cx="352839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ользователь\Desktop\айгулька\IMG_20200626_1753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09293"/>
            <a:ext cx="2664296" cy="41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31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Весеннее пробуждение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369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4032448" cy="3340400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840" y="1125690"/>
            <a:ext cx="4038600" cy="33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Пользователь\Desktop\весна-2021 май4\весна-май\Camera\IMG_20210504_1728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58" y="4121696"/>
            <a:ext cx="347928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ользователь\Desktop\весна-2021 май4\весна-май\Camera\IMG_20210504_1729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44863">
            <a:off x="4831353" y="3576680"/>
            <a:ext cx="4104456" cy="38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12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Первоцветы</a:t>
            </a:r>
            <a:r>
              <a:rPr lang="ru-RU" dirty="0"/>
              <a:t> - это такие нежные, хрупкие первые цветы </a:t>
            </a:r>
            <a:r>
              <a:rPr lang="ru-RU" b="1" dirty="0"/>
              <a:t>весны</a:t>
            </a:r>
            <a:r>
              <a:rPr lang="ru-RU" dirty="0"/>
              <a:t>. Они являются украшением </a:t>
            </a:r>
            <a:endParaRPr lang="ru-RU" dirty="0" smtClean="0"/>
          </a:p>
          <a:p>
            <a:r>
              <a:rPr lang="ru-RU" b="1" dirty="0" smtClean="0"/>
              <a:t>весеннего</a:t>
            </a:r>
            <a:r>
              <a:rPr lang="ru-RU" dirty="0"/>
              <a:t> периода, который порой не отличается теплым солнышком и спокойной тихой погодой.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4258816" cy="439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59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Весна.</a:t>
            </a:r>
            <a:endParaRPr lang="ru-RU" dirty="0"/>
          </a:p>
        </p:txBody>
      </p:sp>
      <p:pic>
        <p:nvPicPr>
          <p:cNvPr id="6147" name="Picture 3" descr="C:\Users\Пользователь\Desktop\весна-2021 май4\IMG-20210504-WA00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64" y="1340768"/>
            <a:ext cx="339447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За </a:t>
            </a:r>
            <a:r>
              <a:rPr lang="ru-RU" dirty="0"/>
              <a:t>селом на солнечной поляне,</a:t>
            </a:r>
            <a:br>
              <a:rPr lang="ru-RU" dirty="0"/>
            </a:br>
            <a:r>
              <a:rPr lang="ru-RU" dirty="0"/>
              <a:t>Словно лета красного привет,</a:t>
            </a:r>
            <a:br>
              <a:rPr lang="ru-RU" dirty="0"/>
            </a:br>
            <a:r>
              <a:rPr lang="ru-RU" dirty="0"/>
              <a:t>Голубой и чуточку печальный,</a:t>
            </a:r>
            <a:br>
              <a:rPr lang="ru-RU" dirty="0"/>
            </a:br>
            <a:r>
              <a:rPr lang="ru-RU" dirty="0"/>
              <a:t>Появился скромный первоцвет.</a:t>
            </a:r>
          </a:p>
          <a:p>
            <a:r>
              <a:rPr lang="ru-RU" dirty="0"/>
              <a:t>Вечного покоя не приемля,</a:t>
            </a:r>
            <a:br>
              <a:rPr lang="ru-RU" dirty="0"/>
            </a:br>
            <a:r>
              <a:rPr lang="ru-RU" dirty="0"/>
              <a:t>Слабенький, от холода дрожа,</a:t>
            </a:r>
            <a:br>
              <a:rPr lang="ru-RU" dirty="0"/>
            </a:br>
            <a:r>
              <a:rPr lang="ru-RU" dirty="0"/>
              <a:t>Он пробился сквозь сырую землю,</a:t>
            </a:r>
            <a:br>
              <a:rPr lang="ru-RU" dirty="0"/>
            </a:br>
            <a:r>
              <a:rPr lang="ru-RU" dirty="0"/>
              <a:t>Словно чья-то светлая душа.</a:t>
            </a:r>
          </a:p>
          <a:p>
            <a:r>
              <a:rPr lang="ru-RU" dirty="0"/>
              <a:t>Под кустами снег ещё белеет,</a:t>
            </a:r>
            <a:br>
              <a:rPr lang="ru-RU" dirty="0"/>
            </a:br>
            <a:r>
              <a:rPr lang="ru-RU" dirty="0"/>
              <a:t>По ночам шальные холода,</a:t>
            </a:r>
            <a:br>
              <a:rPr lang="ru-RU" dirty="0"/>
            </a:br>
            <a:r>
              <a:rPr lang="ru-RU" dirty="0"/>
              <a:t>А над ним закаты пламенеют,</a:t>
            </a:r>
            <a:br>
              <a:rPr lang="ru-RU" dirty="0"/>
            </a:br>
            <a:r>
              <a:rPr lang="ru-RU" dirty="0"/>
              <a:t>И сияет ранняя звезда!</a:t>
            </a:r>
          </a:p>
          <a:p>
            <a:endParaRPr lang="ru-RU" dirty="0" smtClean="0">
              <a:solidFill>
                <a:srgbClr val="444444"/>
              </a:solidFill>
              <a:latin typeface="Open Sans"/>
            </a:endParaRPr>
          </a:p>
          <a:p>
            <a:r>
              <a:rPr lang="ru-RU" dirty="0">
                <a:solidFill>
                  <a:srgbClr val="444444"/>
                </a:solidFill>
                <a:latin typeface="Open Sans"/>
              </a:rPr>
              <a:t> 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                 А</a:t>
            </a:r>
            <a:r>
              <a:rPr lang="ru-RU" dirty="0">
                <a:solidFill>
                  <a:srgbClr val="444444"/>
                </a:solidFill>
                <a:latin typeface="Open Sans"/>
              </a:rPr>
              <a:t>. Гришин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79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306</Words>
  <Application>Microsoft Office PowerPoint</Application>
  <PresentationFormat>Экран (4:3)</PresentationFormat>
  <Paragraphs>41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Открываем Россию заново. Всей семьёй!</vt:lpstr>
      <vt:lpstr>МАОУ СОШ с. Карамалы-Губеево</vt:lpstr>
      <vt:lpstr>Республика Башкортостан Туймазинский район</vt:lpstr>
      <vt:lpstr>Село Карамалы-Губеево и его окрестности</vt:lpstr>
      <vt:lpstr>Презентация PowerPoint</vt:lpstr>
      <vt:lpstr>В мире прекрасного!</vt:lpstr>
      <vt:lpstr>Весеннее пробуждение</vt:lpstr>
      <vt:lpstr>Презентация PowerPoint</vt:lpstr>
      <vt:lpstr>Весна.</vt:lpstr>
      <vt:lpstr>    Горицвет                Ветреница</vt:lpstr>
      <vt:lpstr>              Ландыш майский</vt:lpstr>
      <vt:lpstr>Вестники весны</vt:lpstr>
      <vt:lpstr> Сон-трава             Фиалка 3-х цветная</vt:lpstr>
      <vt:lpstr>Как прекрасен этот мир!</vt:lpstr>
      <vt:lpstr>Природа – это самое большое, удивительное чудо, которое есть на Земле! Любуйтесь, наслаждайтесь природой! </vt:lpstr>
      <vt:lpstr>Крик души</vt:lpstr>
      <vt:lpstr>Презентация PowerPoint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Открываем Россию заново. Всей семьёй!</dc:title>
  <dc:creator>Пользователь</dc:creator>
  <cp:lastModifiedBy>Пользователь</cp:lastModifiedBy>
  <cp:revision>23</cp:revision>
  <dcterms:created xsi:type="dcterms:W3CDTF">2021-04-27T17:22:03Z</dcterms:created>
  <dcterms:modified xsi:type="dcterms:W3CDTF">2021-11-20T08:48:47Z</dcterms:modified>
</cp:coreProperties>
</file>