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56" r:id="rId5"/>
    <p:sldId id="260" r:id="rId6"/>
    <p:sldId id="262" r:id="rId7"/>
    <p:sldId id="263" r:id="rId8"/>
    <p:sldId id="268" r:id="rId9"/>
    <p:sldId id="261" r:id="rId10"/>
    <p:sldId id="264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328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295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892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5503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548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284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565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078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025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129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230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458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480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106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10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37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705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C34B89B-A176-4621-A147-8C702B8932F4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BB936-AB5F-4AF1-9DA4-821981C2A7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2379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28CE82B-0B92-4E26-B877-1CF8040D7D12}"/>
              </a:ext>
            </a:extLst>
          </p:cNvPr>
          <p:cNvSpPr/>
          <p:nvPr/>
        </p:nvSpPr>
        <p:spPr>
          <a:xfrm>
            <a:off x="1828801" y="843677"/>
            <a:ext cx="10000342" cy="51706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6600" b="1" dirty="0"/>
              <a:t>«Слово принадлежит наполовину тому, кто говорит, и наполовину тому, кто слушает» </a:t>
            </a:r>
          </a:p>
          <a:p>
            <a:pPr algn="r"/>
            <a:r>
              <a:rPr lang="ru-RU" sz="6600" b="1" dirty="0" err="1"/>
              <a:t>М.Монтень</a:t>
            </a:r>
            <a:r>
              <a:rPr lang="ru-RU" sz="66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78891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738A6F8-9352-4013-8CC8-BFC5ADED1AE4}"/>
              </a:ext>
            </a:extLst>
          </p:cNvPr>
          <p:cNvSpPr/>
          <p:nvPr/>
        </p:nvSpPr>
        <p:spPr>
          <a:xfrm>
            <a:off x="257033" y="240311"/>
            <a:ext cx="11677934" cy="61247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• перестать ругаться самому, выработать отвращение и брезгливость к сквернословию</a:t>
            </a:r>
          </a:p>
          <a:p>
            <a:endParaRPr lang="ru-RU" sz="3600" dirty="0">
              <a:solidFill>
                <a:srgbClr val="C00000"/>
              </a:solidFill>
            </a:endParaRPr>
          </a:p>
          <a:p>
            <a:r>
              <a:rPr lang="ru-RU" sz="4000" dirty="0">
                <a:solidFill>
                  <a:schemeClr val="accent4">
                    <a:lumMod val="75000"/>
                  </a:schemeClr>
                </a:solidFill>
              </a:rPr>
              <a:t>•</a:t>
            </a:r>
            <a:r>
              <a:rPr lang="ru-RU" sz="4000" dirty="0"/>
              <a:t> </a:t>
            </a:r>
            <a:r>
              <a:rPr lang="ru-RU" sz="4000" dirty="0">
                <a:solidFill>
                  <a:schemeClr val="accent4">
                    <a:lumMod val="75000"/>
                  </a:schemeClr>
                </a:solidFill>
              </a:rPr>
              <a:t>избегать общения с людьми, которые употребляют нецензурные слова</a:t>
            </a:r>
          </a:p>
          <a:p>
            <a:endParaRPr lang="ru-RU" sz="3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4000" dirty="0">
                <a:solidFill>
                  <a:srgbClr val="00B050"/>
                </a:solidFill>
              </a:rPr>
              <a:t>• читать русскую классическую литературу</a:t>
            </a:r>
          </a:p>
          <a:p>
            <a:endParaRPr lang="ru-RU" sz="4000" dirty="0">
              <a:solidFill>
                <a:srgbClr val="00B050"/>
              </a:solidFill>
            </a:endParaRPr>
          </a:p>
          <a:p>
            <a:r>
              <a:rPr lang="ru-RU" sz="4000" dirty="0">
                <a:solidFill>
                  <a:srgbClr val="00B0F0"/>
                </a:solidFill>
              </a:rPr>
              <a:t>• запоминать стихотворения, афоризмы</a:t>
            </a:r>
          </a:p>
        </p:txBody>
      </p:sp>
    </p:spTree>
    <p:extLst>
      <p:ext uri="{BB962C8B-B14F-4D97-AF65-F5344CB8AC3E}">
        <p14:creationId xmlns:p14="http://schemas.microsoft.com/office/powerpoint/2010/main" val="3734205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50CB27-A718-4468-BBF2-43F000D61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1315BE2-7CFB-49D4-A981-CCC8DEFB9D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36" t="13521" r="34805" b="28826"/>
          <a:stretch/>
        </p:blipFill>
        <p:spPr>
          <a:xfrm>
            <a:off x="2595349" y="257673"/>
            <a:ext cx="7001301" cy="6565538"/>
          </a:xfrm>
        </p:spPr>
      </p:pic>
    </p:spTree>
    <p:extLst>
      <p:ext uri="{BB962C8B-B14F-4D97-AF65-F5344CB8AC3E}">
        <p14:creationId xmlns:p14="http://schemas.microsoft.com/office/powerpoint/2010/main" val="234303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1BA99F-495E-4DEF-AD96-D61D0C808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4510ED0C-A2BB-4E22-B478-83B20A38A2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8" y="294768"/>
            <a:ext cx="11710043" cy="6110514"/>
          </a:xfrm>
        </p:spPr>
      </p:pic>
    </p:spTree>
    <p:extLst>
      <p:ext uri="{BB962C8B-B14F-4D97-AF65-F5344CB8AC3E}">
        <p14:creationId xmlns:p14="http://schemas.microsoft.com/office/powerpoint/2010/main" val="79745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F1EF17D-1458-40D9-AFC4-D21B8B09C9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19" y="545448"/>
            <a:ext cx="4573918" cy="5966884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B0D87A4-0D63-40FA-8068-B209E319A0C3}"/>
              </a:ext>
            </a:extLst>
          </p:cNvPr>
          <p:cNvSpPr/>
          <p:nvPr/>
        </p:nvSpPr>
        <p:spPr>
          <a:xfrm>
            <a:off x="5645622" y="1889163"/>
            <a:ext cx="577755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Словарь современного литературного русского языка Академии наук состоит из 17 томов, в них насчитывается 120 тысяч 480 слов.</a:t>
            </a:r>
          </a:p>
        </p:txBody>
      </p:sp>
    </p:spTree>
    <p:extLst>
      <p:ext uri="{BB962C8B-B14F-4D97-AF65-F5344CB8AC3E}">
        <p14:creationId xmlns:p14="http://schemas.microsoft.com/office/powerpoint/2010/main" val="692902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672115-8AC7-413C-B888-671118778E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694785F-9C2C-491E-9D58-BBBF030442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A89725A-3849-4271-8855-B82AABB113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5" y="93332"/>
            <a:ext cx="9326526" cy="667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20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7BCD996-85CE-496D-8825-1481485DF46B}"/>
              </a:ext>
            </a:extLst>
          </p:cNvPr>
          <p:cNvSpPr/>
          <p:nvPr/>
        </p:nvSpPr>
        <p:spPr>
          <a:xfrm>
            <a:off x="782472" y="1228397"/>
            <a:ext cx="984913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Обсуждение текста</a:t>
            </a:r>
          </a:p>
          <a:p>
            <a:endParaRPr lang="ru-RU" sz="4000" dirty="0"/>
          </a:p>
          <a:p>
            <a:r>
              <a:rPr lang="ru-RU" sz="4000" dirty="0"/>
              <a:t>1. В чем заключается величие русского языка?</a:t>
            </a:r>
          </a:p>
          <a:p>
            <a:r>
              <a:rPr lang="ru-RU" sz="4000" dirty="0"/>
              <a:t>2. Как связаны язык и народ, говорящий на нем?</a:t>
            </a:r>
          </a:p>
          <a:p>
            <a:r>
              <a:rPr lang="ru-RU" sz="4000" dirty="0"/>
              <a:t>3. Как следует относиться к языку?</a:t>
            </a:r>
          </a:p>
        </p:txBody>
      </p:sp>
    </p:spTree>
    <p:extLst>
      <p:ext uri="{BB962C8B-B14F-4D97-AF65-F5344CB8AC3E}">
        <p14:creationId xmlns:p14="http://schemas.microsoft.com/office/powerpoint/2010/main" val="1302719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1DA95BB-E65E-4940-A7A4-3F2E2CFA7E93}"/>
              </a:ext>
            </a:extLst>
          </p:cNvPr>
          <p:cNvSpPr/>
          <p:nvPr/>
        </p:nvSpPr>
        <p:spPr>
          <a:xfrm>
            <a:off x="363940" y="818867"/>
            <a:ext cx="11464119" cy="440120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4000" dirty="0"/>
              <a:t>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Сквернословие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это речь, наполненная неприличными выражениями, непристойными словами, бранью. У этого явления много определений: «нецензурная брань», «непечатные выражения», «матерщина», «нецензурная лексика».  Но издавна нецензурное слово в русском народе именуется  сквернословием , от слова «скверна». </a:t>
            </a:r>
          </a:p>
        </p:txBody>
      </p:sp>
    </p:spTree>
    <p:extLst>
      <p:ext uri="{BB962C8B-B14F-4D97-AF65-F5344CB8AC3E}">
        <p14:creationId xmlns:p14="http://schemas.microsoft.com/office/powerpoint/2010/main" val="1312076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2AAEAFC-8F0C-46FE-B5AE-36F436108960}"/>
              </a:ext>
            </a:extLst>
          </p:cNvPr>
          <p:cNvSpPr/>
          <p:nvPr/>
        </p:nvSpPr>
        <p:spPr>
          <a:xfrm>
            <a:off x="216089" y="1019245"/>
            <a:ext cx="11759821" cy="50167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dirty="0"/>
              <a:t> </a:t>
            </a:r>
            <a:r>
              <a:rPr lang="ru-RU" sz="4000" dirty="0"/>
              <a:t>В словаре В. И. Даля, который является результатом глубокого изучения живого русского языка ,сказано:</a:t>
            </a:r>
          </a:p>
          <a:p>
            <a:endParaRPr lang="ru-RU" sz="4000" dirty="0"/>
          </a:p>
          <a:p>
            <a:r>
              <a:rPr lang="ru-RU" sz="4000" b="1" dirty="0">
                <a:solidFill>
                  <a:srgbClr val="FF0000"/>
                </a:solidFill>
              </a:rPr>
              <a:t>Скверна</a:t>
            </a:r>
            <a:r>
              <a:rPr lang="ru-RU" sz="4000" b="1" dirty="0"/>
              <a:t> </a:t>
            </a:r>
            <a:r>
              <a:rPr lang="ru-RU" sz="4000" dirty="0"/>
              <a:t>– мерзость, гадость,   всё гнусное, противное, отвратительное, непотребное, что мерзит плотски и духовно; грязь и гниль, тление, мертвечина…;</a:t>
            </a:r>
          </a:p>
        </p:txBody>
      </p:sp>
    </p:spTree>
    <p:extLst>
      <p:ext uri="{BB962C8B-B14F-4D97-AF65-F5344CB8AC3E}">
        <p14:creationId xmlns:p14="http://schemas.microsoft.com/office/powerpoint/2010/main" val="1968176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6D92603-3EC2-4785-8DAA-91045283E0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167" t="21760" r="10357" b="24644"/>
          <a:stretch/>
        </p:blipFill>
        <p:spPr>
          <a:xfrm>
            <a:off x="174172" y="66350"/>
            <a:ext cx="6604000" cy="6529641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112B71D-7195-4E24-A27F-2DFF157504CA}"/>
              </a:ext>
            </a:extLst>
          </p:cNvPr>
          <p:cNvSpPr/>
          <p:nvPr/>
        </p:nvSpPr>
        <p:spPr>
          <a:xfrm>
            <a:off x="7213436" y="2214679"/>
            <a:ext cx="480439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i="1" dirty="0">
                <a:latin typeface="Times New Roman" panose="02020603050405020304" pitchFamily="18" charset="0"/>
                <a:ea typeface="Calibri" panose="020F0502020204030204" pitchFamily="34" charset="0"/>
              </a:rPr>
              <a:t>Опыт </a:t>
            </a:r>
          </a:p>
          <a:p>
            <a:r>
              <a:rPr lang="ru-RU" sz="5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Масару</a:t>
            </a:r>
            <a:r>
              <a:rPr lang="ru-RU" sz="5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54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Эмото</a:t>
            </a:r>
            <a:r>
              <a:rPr lang="ru-RU" sz="5400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495979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1AB48E8-F72B-49A7-9D62-14D72A0464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172" y="193659"/>
            <a:ext cx="9156013" cy="6470681"/>
          </a:xfrm>
        </p:spPr>
      </p:pic>
    </p:spTree>
    <p:extLst>
      <p:ext uri="{BB962C8B-B14F-4D97-AF65-F5344CB8AC3E}">
        <p14:creationId xmlns:p14="http://schemas.microsoft.com/office/powerpoint/2010/main" val="3122512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65</TotalTime>
  <Words>205</Words>
  <Application>Microsoft Office PowerPoint</Application>
  <PresentationFormat>Широкоэкранный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2021-02-24T16:01:35Z</dcterms:created>
  <dcterms:modified xsi:type="dcterms:W3CDTF">2021-02-25T17:23:29Z</dcterms:modified>
</cp:coreProperties>
</file>