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306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746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39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900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680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181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250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03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416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21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738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87D96-544F-4750-B13D-42100E30FCAE}" type="datetimeFigureOut">
              <a:rPr lang="ru-RU" smtClean="0"/>
              <a:t>02.02.2024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E1A45-BE17-4D0D-824D-9B6901738C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89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084501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 rot="21395525">
            <a:off x="460646" y="1108874"/>
            <a:ext cx="7632848" cy="18882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Математика 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«Компоненты вычитания»</a:t>
            </a:r>
          </a:p>
          <a:p>
            <a:pPr algn="ctr"/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1 класс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7450" y="4136970"/>
            <a:ext cx="4392488" cy="12961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Учитель начальных классов МБОУ СОШ №2 г. Томари Сахалинской области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Monotype Corsiva" pitchFamily="66" charset="0"/>
              </a:rPr>
              <a:t>Ненашева Татьяна Геннадьевна  </a:t>
            </a:r>
            <a:endParaRPr lang="ru-RU" sz="2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9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8518" y="773949"/>
            <a:ext cx="2867378" cy="5511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6632"/>
            <a:ext cx="4876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61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28800"/>
            <a:ext cx="681629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283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476672"/>
            <a:ext cx="676875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6 – 3 = 3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57709"/>
            <a:ext cx="6871153" cy="477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212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1556792"/>
            <a:ext cx="8424936" cy="5093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476672"/>
            <a:ext cx="756084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6 – 4 = 2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25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49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29" y="1542756"/>
            <a:ext cx="7672342" cy="4887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5829" y="404664"/>
            <a:ext cx="7868619" cy="113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2 + 2 = 4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03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76523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00" y="1484785"/>
            <a:ext cx="2861448" cy="5136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484785"/>
            <a:ext cx="3024336" cy="51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84784"/>
            <a:ext cx="2822720" cy="513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76672"/>
            <a:ext cx="1440160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</a:rPr>
              <a:t>10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476672"/>
            <a:ext cx="1512168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</a:rPr>
              <a:t>9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55127" y="476672"/>
            <a:ext cx="1224136" cy="9361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</a:rPr>
              <a:t>8</a:t>
            </a:r>
            <a:endParaRPr lang="ru-RU" sz="8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31" y="1988840"/>
            <a:ext cx="2664141" cy="2006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389" y="1935339"/>
            <a:ext cx="2850763" cy="2143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20" y="1988840"/>
            <a:ext cx="2899294" cy="2179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221088"/>
            <a:ext cx="266429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  <a:t>серебро</a:t>
            </a:r>
            <a:endParaRPr lang="ru-RU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6216" y="4293096"/>
            <a:ext cx="2304256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золото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4221088"/>
            <a:ext cx="252028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уменьшаемое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085184"/>
            <a:ext cx="245772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вычитаемое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877272"/>
            <a:ext cx="231371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разность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87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18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45</Words>
  <Application>Microsoft Office PowerPoint</Application>
  <PresentationFormat>Экран (4:3)</PresentationFormat>
  <Paragraphs>16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8</cp:revision>
  <dcterms:created xsi:type="dcterms:W3CDTF">2024-02-02T00:28:33Z</dcterms:created>
  <dcterms:modified xsi:type="dcterms:W3CDTF">2024-02-02T02:45:35Z</dcterms:modified>
</cp:coreProperties>
</file>