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508A2E-79B4-495A-8856-F26404BE11F1}" type="datetimeFigureOut">
              <a:rPr lang="ru-RU" smtClean="0"/>
              <a:pPr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2CB8E2-3679-4D10-A887-DC68F2920F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772400" cy="223224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sz="5300" b="1" dirty="0" smtClean="0">
                <a:latin typeface="+mn-lt"/>
              </a:rPr>
              <a:t>Семья </a:t>
            </a:r>
            <a:r>
              <a:rPr lang="ru-RU" sz="5300" b="1" dirty="0">
                <a:latin typeface="+mn-lt"/>
              </a:rPr>
              <a:t>и семейные ценности.</a:t>
            </a:r>
            <a:r>
              <a:rPr lang="ru-RU" sz="5300" dirty="0">
                <a:latin typeface="+mn-lt"/>
              </a:rPr>
              <a:t/>
            </a:r>
            <a:br>
              <a:rPr lang="ru-RU" sz="5300" dirty="0">
                <a:latin typeface="+mn-lt"/>
              </a:rPr>
            </a:br>
            <a:endParaRPr lang="ru-RU" sz="53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32040" y="4149080"/>
            <a:ext cx="3816424" cy="2232248"/>
          </a:xfrm>
        </p:spPr>
        <p:txBody>
          <a:bodyPr>
            <a:normAutofit lnSpcReduction="10000"/>
          </a:bodyPr>
          <a:lstStyle/>
          <a:p>
            <a:endParaRPr lang="ru-RU" sz="1400" b="1" dirty="0" smtClean="0"/>
          </a:p>
          <a:p>
            <a:r>
              <a:rPr lang="ru-RU" sz="1400" b="1" dirty="0" smtClean="0"/>
              <a:t>Урок разработала:</a:t>
            </a:r>
            <a:endParaRPr lang="ru-RU" sz="1400" dirty="0" smtClean="0"/>
          </a:p>
          <a:p>
            <a:r>
              <a:rPr lang="ru-RU" sz="1400" b="1" dirty="0" smtClean="0"/>
              <a:t>учитель начальных классов</a:t>
            </a:r>
            <a:endParaRPr lang="ru-RU" sz="1400" dirty="0" smtClean="0"/>
          </a:p>
          <a:p>
            <a:r>
              <a:rPr lang="ru-RU" sz="1400" b="1" dirty="0" smtClean="0"/>
              <a:t>МАУО-СОШ села Батурино</a:t>
            </a:r>
            <a:endParaRPr lang="ru-RU" sz="1400" dirty="0" smtClean="0"/>
          </a:p>
          <a:p>
            <a:r>
              <a:rPr lang="ru-RU" sz="1400" b="1" dirty="0" err="1" smtClean="0"/>
              <a:t>Асиновского</a:t>
            </a:r>
            <a:r>
              <a:rPr lang="ru-RU" sz="1400" b="1" dirty="0" smtClean="0"/>
              <a:t>  района </a:t>
            </a:r>
            <a:endParaRPr lang="ru-RU" sz="1400" dirty="0" smtClean="0"/>
          </a:p>
          <a:p>
            <a:r>
              <a:rPr lang="ru-RU" sz="1400" b="1" dirty="0" smtClean="0"/>
              <a:t>Томской области</a:t>
            </a:r>
            <a:endParaRPr lang="ru-RU" sz="1400" dirty="0" smtClean="0"/>
          </a:p>
          <a:p>
            <a:r>
              <a:rPr lang="ru-RU" sz="1400" b="1" dirty="0" smtClean="0"/>
              <a:t>Муцина Светлана Александровна</a:t>
            </a:r>
            <a:endParaRPr lang="ru-RU" sz="1400" dirty="0" smtClean="0"/>
          </a:p>
          <a:p>
            <a:r>
              <a:rPr lang="ru-RU" sz="1400" b="1" dirty="0" smtClean="0"/>
              <a:t>                                                                                          </a:t>
            </a:r>
            <a:endParaRPr lang="ru-RU" sz="1400" dirty="0" smtClean="0"/>
          </a:p>
          <a:p>
            <a:r>
              <a:rPr lang="ru-RU" sz="1400" b="1" dirty="0" smtClean="0"/>
              <a:t>2022-2023 г.</a:t>
            </a:r>
            <a:endParaRPr lang="ru-RU" sz="1400" dirty="0" smtClean="0"/>
          </a:p>
          <a:p>
            <a:endParaRPr lang="ru-RU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482" name="Picture 2" descr="C:\Users\Администратор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00225" y="3068960"/>
            <a:ext cx="5292055" cy="299132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475656" y="720859"/>
            <a:ext cx="648072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Родительский дом начало начал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И в жизни моей надёжный причал.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Родительский дом – пускай много лет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Горит в твоих окнах добрый свет.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ru-RU" dirty="0" smtClean="0"/>
              <a:t>Дом это-….</a:t>
            </a:r>
          </a:p>
          <a:p>
            <a:endParaRPr lang="ru-RU" dirty="0" smtClean="0"/>
          </a:p>
          <a:p>
            <a:r>
              <a:rPr lang="ru-RU" dirty="0" smtClean="0"/>
              <a:t>Семья это-…</a:t>
            </a:r>
          </a:p>
          <a:p>
            <a:endParaRPr lang="ru-RU" dirty="0" smtClean="0"/>
          </a:p>
          <a:p>
            <a:r>
              <a:rPr lang="ru-RU" dirty="0" smtClean="0"/>
              <a:t>Крепость семейных отношений –</a:t>
            </a:r>
          </a:p>
          <a:p>
            <a:endParaRPr lang="ru-RU" dirty="0" smtClean="0"/>
          </a:p>
          <a:p>
            <a:r>
              <a:rPr lang="ru-RU" dirty="0" smtClean="0"/>
              <a:t>«Техника безопасности» в конфликтных ситуациях («Что можно»…, «Что нельзя»… )-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Администратор\Desktop\EAdXrJDWkAAMff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24936" cy="57935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Викторина «И в шутку  и всерьёз».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ru-RU" dirty="0" smtClean="0"/>
              <a:t>1. Какое выражение стало символом большой семьи:</a:t>
            </a:r>
            <a:br>
              <a:rPr lang="ru-RU" dirty="0" smtClean="0"/>
            </a:br>
            <a:r>
              <a:rPr lang="ru-RU" dirty="0" smtClean="0"/>
              <a:t>     а) Трое в лодке;</a:t>
            </a:r>
          </a:p>
          <a:p>
            <a:pPr>
              <a:buNone/>
            </a:pPr>
            <a:r>
              <a:rPr lang="ru-RU" dirty="0" smtClean="0"/>
              <a:t>          б) Четверо за компьютером;</a:t>
            </a:r>
          </a:p>
          <a:p>
            <a:pPr>
              <a:buNone/>
            </a:pPr>
            <a:r>
              <a:rPr lang="ru-RU" dirty="0" smtClean="0"/>
              <a:t>          в) Пятеро в ванной;</a:t>
            </a:r>
          </a:p>
          <a:p>
            <a:pPr>
              <a:buNone/>
            </a:pPr>
            <a:r>
              <a:rPr lang="ru-RU" dirty="0" smtClean="0"/>
              <a:t>          г) Семеро по лавкам.</a:t>
            </a:r>
          </a:p>
          <a:p>
            <a:pPr>
              <a:buNone/>
            </a:pPr>
            <a:r>
              <a:rPr lang="ru-RU" dirty="0" smtClean="0"/>
              <a:t> 2. Есть буквенная семья, в которой, согласно многочисленным стихам, «33 родных сестрицы». Что это за семья? (алфавит)</a:t>
            </a:r>
          </a:p>
          <a:p>
            <a:pPr lvl="0">
              <a:buNone/>
            </a:pPr>
            <a:r>
              <a:rPr lang="ru-RU" dirty="0" smtClean="0"/>
              <a:t> 3. Цветок – символ семьи? (ромашка).</a:t>
            </a:r>
          </a:p>
          <a:p>
            <a:pPr lvl="0">
              <a:buNone/>
            </a:pPr>
            <a:r>
              <a:rPr lang="ru-RU" dirty="0" smtClean="0"/>
              <a:t> 4.  Какое растение олицетворяет собой одновременно и родного, и приёмного родственника? (мать-и-мачеха)</a:t>
            </a:r>
          </a:p>
          <a:p>
            <a:pPr lvl="0">
              <a:buNone/>
            </a:pPr>
            <a:r>
              <a:rPr lang="ru-RU" dirty="0" smtClean="0"/>
              <a:t> 5.  О какой русской игрушке эта цитата: «Она олицетворяет идею крепкой семьи, достатка, продолжения рода, несёт в себе идею единства»? (о матрёшке)</a:t>
            </a:r>
          </a:p>
          <a:p>
            <a:pPr lvl="0">
              <a:buNone/>
            </a:pPr>
            <a:r>
              <a:rPr lang="ru-RU" dirty="0" smtClean="0"/>
              <a:t> 6.  Какую погоду не могут предсказать синоптики? ( погоду в доме)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Интересно вам было строить дом?</a:t>
            </a:r>
          </a:p>
          <a:p>
            <a:r>
              <a:rPr lang="ru-RU" dirty="0" smtClean="0"/>
              <a:t> Работать в строительной бригаде?</a:t>
            </a:r>
          </a:p>
          <a:p>
            <a:r>
              <a:rPr lang="ru-RU" dirty="0" smtClean="0"/>
              <a:t> Считаете ли вы полезной работу, которую мы делали с вами?</a:t>
            </a:r>
          </a:p>
          <a:p>
            <a:r>
              <a:rPr lang="ru-RU" dirty="0" smtClean="0"/>
              <a:t> Что на свете всего дороже? (Семья)</a:t>
            </a:r>
          </a:p>
          <a:p>
            <a:r>
              <a:rPr lang="ru-RU" dirty="0" smtClean="0"/>
              <a:t>А что значит семья? (Это – семь я).</a:t>
            </a:r>
          </a:p>
          <a:p>
            <a:r>
              <a:rPr lang="ru-RU" dirty="0" smtClean="0"/>
              <a:t>Без чего не может быть она?</a:t>
            </a:r>
          </a:p>
          <a:p>
            <a:pPr>
              <a:buNone/>
            </a:pPr>
            <a:r>
              <a:rPr lang="ru-RU" dirty="0" smtClean="0"/>
              <a:t>      (Без папы, мамы и меня).</a:t>
            </a:r>
          </a:p>
          <a:p>
            <a:r>
              <a:rPr lang="ru-RU" dirty="0" smtClean="0"/>
              <a:t> А чем же скреплена она? </a:t>
            </a:r>
          </a:p>
          <a:p>
            <a:pPr>
              <a:buNone/>
            </a:pPr>
            <a:r>
              <a:rPr lang="ru-RU" dirty="0" smtClean="0"/>
              <a:t>      (Любовью, заботой и теплом).</a:t>
            </a:r>
          </a:p>
          <a:p>
            <a:pPr>
              <a:buNone/>
            </a:pPr>
            <a:r>
              <a:rPr lang="ru-RU" dirty="0" smtClean="0"/>
              <a:t>        Ведь все мы связаны семьёй.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4578" name="Picture 2" descr="C:\Users\Администратор\Desktop\1659386445_37-priroda-club-p-romashki-i-goluboe-nebo-priroda-krasivo-fo-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23528" y="188640"/>
            <a:ext cx="8424936" cy="5853861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1259632" y="359679"/>
            <a:ext cx="676875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-Свято храни честь своей семьи.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-Будь внимательным и чутким, всегда       готовым прийти на помощь членам своей семьи.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Подари родителям радость.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- Умей найти и выполнить дело на пользу и радость членам своей семьи.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uchportal.ru/_ld/304/35025876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2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ds04.infourok.ru/uploads/ex/0dca/0004b531-4343f493/img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20" cy="57935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/>
              <a:t>    1. Семья - это счастье, любовь и удача, </a:t>
            </a:r>
            <a:br>
              <a:rPr lang="ru-RU" dirty="0" smtClean="0"/>
            </a:br>
            <a:r>
              <a:rPr lang="ru-RU" dirty="0" smtClean="0"/>
              <a:t>2.  Семья - это летом поездки на дачу.</a:t>
            </a:r>
            <a:br>
              <a:rPr lang="ru-RU" dirty="0" smtClean="0"/>
            </a:br>
            <a:r>
              <a:rPr lang="ru-RU" dirty="0" smtClean="0"/>
              <a:t>3.  Семья - это праздник, семейные даты, </a:t>
            </a:r>
            <a:br>
              <a:rPr lang="ru-RU" dirty="0" smtClean="0"/>
            </a:br>
            <a:r>
              <a:rPr lang="ru-RU" dirty="0" smtClean="0"/>
              <a:t>4.  Подарки, покупки, приятные траты.</a:t>
            </a:r>
            <a:br>
              <a:rPr lang="ru-RU" dirty="0" smtClean="0"/>
            </a:br>
            <a:r>
              <a:rPr lang="ru-RU" dirty="0" smtClean="0"/>
              <a:t>5.  Рожденье детей, первый шаг, первый лепет, </a:t>
            </a:r>
            <a:br>
              <a:rPr lang="ru-RU" dirty="0" smtClean="0"/>
            </a:br>
            <a:r>
              <a:rPr lang="ru-RU" dirty="0" smtClean="0"/>
              <a:t>6.  Мечты о хорошем, волнение, трепет. </a:t>
            </a:r>
            <a:br>
              <a:rPr lang="ru-RU" dirty="0" smtClean="0"/>
            </a:br>
            <a:r>
              <a:rPr lang="ru-RU" dirty="0" smtClean="0"/>
              <a:t>7.  Семья - это труд, друг о друге забота, </a:t>
            </a:r>
            <a:br>
              <a:rPr lang="ru-RU" dirty="0" smtClean="0"/>
            </a:br>
            <a:r>
              <a:rPr lang="ru-RU" dirty="0" smtClean="0"/>
              <a:t>8.  Семья - это много домашней работы. </a:t>
            </a:r>
            <a:br>
              <a:rPr lang="ru-RU" dirty="0" smtClean="0"/>
            </a:br>
            <a:r>
              <a:rPr lang="ru-RU" dirty="0" smtClean="0"/>
              <a:t>9.  Семья - это важно! </a:t>
            </a:r>
            <a:br>
              <a:rPr lang="ru-RU" dirty="0" smtClean="0"/>
            </a:br>
            <a:r>
              <a:rPr lang="ru-RU" dirty="0" smtClean="0"/>
              <a:t>10.  Семья - это сложно!</a:t>
            </a:r>
            <a:br>
              <a:rPr lang="ru-RU" dirty="0" smtClean="0"/>
            </a:br>
            <a:r>
              <a:rPr lang="ru-RU" dirty="0" smtClean="0"/>
              <a:t>11.  Но счастливо жить одному невозможно! </a:t>
            </a:r>
            <a:br>
              <a:rPr lang="ru-RU" dirty="0" smtClean="0"/>
            </a:br>
            <a:r>
              <a:rPr lang="ru-RU" dirty="0" smtClean="0"/>
              <a:t>12.  Всегда будьте вместе, любовь берегите, </a:t>
            </a:r>
            <a:br>
              <a:rPr lang="ru-RU" dirty="0" smtClean="0"/>
            </a:br>
            <a:r>
              <a:rPr lang="ru-RU" dirty="0" smtClean="0"/>
              <a:t>13.  Обиды и ссоры подальше гоните, </a:t>
            </a:r>
          </a:p>
          <a:p>
            <a:pPr>
              <a:buNone/>
            </a:pPr>
            <a:r>
              <a:rPr lang="ru-RU" smtClean="0"/>
              <a:t>    14</a:t>
            </a:r>
            <a:r>
              <a:rPr lang="ru-RU" dirty="0" smtClean="0"/>
              <a:t>.  Хочу, чтоб про нас говорили друзья</a:t>
            </a:r>
            <a:br>
              <a:rPr lang="ru-RU" dirty="0" smtClean="0"/>
            </a:br>
            <a:r>
              <a:rPr lang="ru-RU" dirty="0" smtClean="0"/>
              <a:t>15.  Какая хорошая Ваша семья!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Спасибо за внимание</a:t>
            </a:r>
            <a:endParaRPr lang="ru-RU" sz="3200" dirty="0"/>
          </a:p>
        </p:txBody>
      </p:sp>
      <p:pic>
        <p:nvPicPr>
          <p:cNvPr id="28674" name="Picture 2" descr="C:\Users\Администратор\Desktop\1674131753_papik-pro-p-risunok-semeinie-tsennosti-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7704856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2800" b="1" dirty="0" smtClean="0"/>
              <a:t>Цель:</a:t>
            </a:r>
            <a:r>
              <a:rPr lang="ru-RU" dirty="0"/>
              <a:t> </a:t>
            </a:r>
            <a:r>
              <a:rPr lang="ru-RU" sz="2400" dirty="0" smtClean="0"/>
              <a:t>Определить </a:t>
            </a:r>
            <a:r>
              <a:rPr lang="ru-RU" sz="2400" dirty="0"/>
              <a:t>понятие «семья», формировать понятие «счастливая семья».</a:t>
            </a:r>
          </a:p>
          <a:p>
            <a:endParaRPr lang="ru-RU" sz="1400" dirty="0" smtClean="0"/>
          </a:p>
          <a:p>
            <a:pPr>
              <a:buNone/>
            </a:pPr>
            <a:r>
              <a:rPr lang="ru-RU" sz="2800" b="1" dirty="0"/>
              <a:t>Задачи: </a:t>
            </a:r>
            <a:endParaRPr lang="ru-RU" sz="2800" dirty="0"/>
          </a:p>
          <a:p>
            <a:pPr>
              <a:buNone/>
            </a:pPr>
            <a:r>
              <a:rPr lang="ru-RU" sz="2400" b="1" dirty="0" smtClean="0"/>
              <a:t>       1</a:t>
            </a:r>
            <a:r>
              <a:rPr lang="ru-RU" sz="2400" dirty="0"/>
              <a:t>. Раскрыть понятия «семья» и «счастливая семья», выявить ее особенности.              </a:t>
            </a:r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b="1" dirty="0" smtClean="0"/>
              <a:t>2</a:t>
            </a:r>
            <a:r>
              <a:rPr lang="ru-RU" sz="2400" dirty="0" smtClean="0"/>
              <a:t>.Развивать </a:t>
            </a:r>
            <a:r>
              <a:rPr lang="ru-RU" sz="2400" dirty="0"/>
              <a:t>речь, развитие, мышление, память.                              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3</a:t>
            </a:r>
            <a:r>
              <a:rPr lang="ru-RU" sz="2400" dirty="0"/>
              <a:t>. Создать комфортную ситуацию для творческого самовыражения учащихся, проявления их активности.                </a:t>
            </a:r>
          </a:p>
          <a:p>
            <a:pPr>
              <a:buNone/>
            </a:pPr>
            <a:r>
              <a:rPr lang="ru-RU" sz="2400" dirty="0" smtClean="0"/>
              <a:t>      </a:t>
            </a:r>
            <a:r>
              <a:rPr lang="ru-RU" sz="2400" b="1" dirty="0" smtClean="0"/>
              <a:t>4</a:t>
            </a:r>
            <a:r>
              <a:rPr lang="ru-RU" sz="2400" b="1" dirty="0"/>
              <a:t>. </a:t>
            </a:r>
            <a:r>
              <a:rPr lang="ru-RU" sz="2400" dirty="0"/>
              <a:t>Воспитывать уважение к членам своей семьи, людям старшего поколения, эстетический вкус. </a:t>
            </a:r>
            <a:br>
              <a:rPr lang="ru-RU" sz="2400" dirty="0"/>
            </a:br>
            <a:r>
              <a:rPr lang="ru-RU" sz="2400" b="1" dirty="0"/>
              <a:t>5.</a:t>
            </a:r>
            <a:r>
              <a:rPr lang="ru-RU" sz="2400" dirty="0"/>
              <a:t> Способствовать сплочению и развитию классного коллектива.</a:t>
            </a:r>
          </a:p>
          <a:p>
            <a:pPr>
              <a:buNone/>
            </a:pPr>
            <a:r>
              <a:rPr lang="ru-RU" sz="2400" dirty="0"/>
              <a:t> </a:t>
            </a:r>
          </a:p>
          <a:p>
            <a:pPr>
              <a:buNone/>
            </a:pPr>
            <a:r>
              <a:rPr lang="ru-RU" sz="1400" dirty="0" smtClean="0"/>
              <a:t>  </a:t>
            </a:r>
            <a:endParaRPr lang="ru-RU" sz="1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дминистратор\Desktop\p1ecl1744qpau1adv1kf71fv71577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8640"/>
            <a:ext cx="5832648" cy="6408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истратор\Desktop\1645047510_16-fikiwiki-com-p-kartinki-schastlivoi-semi-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280920" cy="58655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dirty="0" smtClean="0"/>
              <a:t>Что же такое семья?</a:t>
            </a:r>
          </a:p>
          <a:p>
            <a:r>
              <a:rPr lang="ru-RU" dirty="0" smtClean="0"/>
              <a:t>Семья – это дом где тепло и уютно.</a:t>
            </a:r>
          </a:p>
          <a:p>
            <a:r>
              <a:rPr lang="ru-RU" dirty="0" smtClean="0"/>
              <a:t>Семья – это родные друг другу люди.</a:t>
            </a:r>
          </a:p>
          <a:p>
            <a:r>
              <a:rPr lang="ru-RU" dirty="0" smtClean="0"/>
              <a:t>Семья – это близкие друг другу люди, которых объединяют общие интересы.</a:t>
            </a:r>
            <a:endParaRPr lang="ru-RU" dirty="0"/>
          </a:p>
        </p:txBody>
      </p:sp>
      <p:pic>
        <p:nvPicPr>
          <p:cNvPr id="3074" name="Picture 2" descr="C:\Users\Администратор\Desktop\1643921505_24-phonoteka-org-p-mezhdunarodnii-den-semi-fon-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3212976"/>
            <a:ext cx="5760640" cy="331236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sz="3600" dirty="0" smtClean="0"/>
              <a:t>«Почитай отца своего и мать, и будет тебе хорошо, и ты будешь долго жить».</a:t>
            </a:r>
          </a:p>
          <a:p>
            <a:endParaRPr lang="ru-RU" dirty="0"/>
          </a:p>
        </p:txBody>
      </p:sp>
      <p:pic>
        <p:nvPicPr>
          <p:cNvPr id="4098" name="Picture 2" descr="https://weblinks.ru/wp-content/uploads/2021/08/10-11-730x5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4" y="1844824"/>
            <a:ext cx="8448873" cy="453650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Любят тебя без особых причин</a:t>
            </a:r>
          </a:p>
          <a:p>
            <a:pPr>
              <a:buNone/>
            </a:pPr>
            <a:r>
              <a:rPr lang="ru-RU" sz="3600" dirty="0" smtClean="0"/>
              <a:t>Зато, что ты внук</a:t>
            </a:r>
          </a:p>
          <a:p>
            <a:pPr>
              <a:buNone/>
            </a:pPr>
            <a:r>
              <a:rPr lang="ru-RU" sz="3600" dirty="0" smtClean="0"/>
              <a:t>Зато, что ты сын</a:t>
            </a:r>
          </a:p>
          <a:p>
            <a:pPr>
              <a:buNone/>
            </a:pPr>
            <a:r>
              <a:rPr lang="ru-RU" sz="3600" dirty="0" smtClean="0"/>
              <a:t>Зато, что малыш</a:t>
            </a:r>
          </a:p>
          <a:p>
            <a:pPr>
              <a:buNone/>
            </a:pPr>
            <a:r>
              <a:rPr lang="ru-RU" sz="3600" dirty="0" smtClean="0"/>
              <a:t>Зато, что растёшь</a:t>
            </a:r>
          </a:p>
          <a:p>
            <a:pPr>
              <a:buNone/>
            </a:pPr>
            <a:r>
              <a:rPr lang="ru-RU" sz="3600" dirty="0" smtClean="0"/>
              <a:t>Зато, что на маму и папу похож</a:t>
            </a:r>
          </a:p>
          <a:p>
            <a:pPr>
              <a:buNone/>
            </a:pPr>
            <a:r>
              <a:rPr lang="ru-RU" sz="3600" dirty="0" smtClean="0"/>
              <a:t>И эта любовь до конца твоих дней</a:t>
            </a:r>
          </a:p>
          <a:p>
            <a:pPr>
              <a:buNone/>
            </a:pPr>
            <a:r>
              <a:rPr lang="ru-RU" sz="3600" dirty="0" smtClean="0"/>
              <a:t>Останется тайной опорой твоей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Где любовь да совет, там и горя нет.</a:t>
            </a:r>
          </a:p>
          <a:p>
            <a:r>
              <a:rPr lang="ru-RU" sz="3600" dirty="0" smtClean="0"/>
              <a:t>Где мир и лад, не нужен и клад.</a:t>
            </a:r>
          </a:p>
          <a:p>
            <a:r>
              <a:rPr lang="ru-RU" sz="3600" dirty="0" smtClean="0"/>
              <a:t>Лучший клад. Когда в семье лад.</a:t>
            </a:r>
          </a:p>
          <a:p>
            <a:r>
              <a:rPr lang="ru-RU" sz="3600" dirty="0" smtClean="0"/>
              <a:t>В гостях хорошо, а дома лучше.</a:t>
            </a:r>
          </a:p>
          <a:p>
            <a:r>
              <a:rPr lang="ru-RU" sz="3600" dirty="0" smtClean="0"/>
              <a:t>В своём доме и стены помогают.</a:t>
            </a:r>
          </a:p>
          <a:p>
            <a:r>
              <a:rPr lang="ru-RU" sz="3600" dirty="0" smtClean="0"/>
              <a:t>В семье разлад, то и дому не рад.</a:t>
            </a:r>
          </a:p>
          <a:p>
            <a:r>
              <a:rPr lang="ru-RU" sz="3600" dirty="0" smtClean="0"/>
              <a:t>Доброе братство лучше богатства.</a:t>
            </a:r>
          </a:p>
          <a:p>
            <a:r>
              <a:rPr lang="ru-RU" sz="3600" dirty="0" smtClean="0"/>
              <a:t>Вся семья вмести, так и душа на месте.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Администратор\Desktop\mZsZKmIIPPs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88640"/>
            <a:ext cx="8352928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407</Words>
  <Application>Microsoft Office PowerPoint</Application>
  <PresentationFormat>Экран (4:3)</PresentationFormat>
  <Paragraphs>77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Семья и семейные ценности.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Викторина «И в шутку  и всерьёз». </vt:lpstr>
      <vt:lpstr>Слайд 14</vt:lpstr>
      <vt:lpstr>Слайд 15</vt:lpstr>
      <vt:lpstr>Слайд 16</vt:lpstr>
      <vt:lpstr>Слайд 17</vt:lpstr>
      <vt:lpstr>Слайд 18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 и семейные ценности. </dc:title>
  <dc:creator>Администратор</dc:creator>
  <cp:lastModifiedBy>Администратор</cp:lastModifiedBy>
  <cp:revision>17</cp:revision>
  <dcterms:created xsi:type="dcterms:W3CDTF">2023-01-29T11:24:49Z</dcterms:created>
  <dcterms:modified xsi:type="dcterms:W3CDTF">2023-01-30T12:25:46Z</dcterms:modified>
</cp:coreProperties>
</file>