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  <p:sldId id="260" r:id="rId9"/>
    <p:sldId id="262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740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128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68391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3615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435988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4999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8578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608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346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875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492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25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119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387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939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825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CDEA6-CD49-43E5-89C5-38620FC32B3E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8F58609-E3CC-4AE4-AC0A-37C8F71197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650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f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800599"/>
            <a:ext cx="11184229" cy="2057401"/>
          </a:xfrm>
        </p:spPr>
        <p:txBody>
          <a:bodyPr>
            <a:normAutofit/>
          </a:bodyPr>
          <a:lstStyle/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</a:t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педагог-организатор</a:t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МБОУ«Лицей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г.Чистополь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Татарстан </a:t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Симендеева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Павловна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50" b="15750"/>
          <a:stretch>
            <a:fillRect/>
          </a:stretch>
        </p:blipFill>
        <p:spPr>
          <a:xfrm>
            <a:off x="677334" y="1361629"/>
            <a:ext cx="8596668" cy="3845718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77334" y="264318"/>
            <a:ext cx="9851085" cy="1034643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Экология-дело каждого</a:t>
            </a:r>
            <a:endParaRPr lang="ru-RU" sz="6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082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64" y="2015471"/>
            <a:ext cx="3255973" cy="41785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709" y="2160076"/>
            <a:ext cx="5379139" cy="4430994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" y="124692"/>
            <a:ext cx="11995264" cy="167085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Воспитание экологической культуры у школьников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/>
              <a:t>  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Экология </a:t>
            </a:r>
            <a:r>
              <a:rPr lang="ru-RU" sz="2200" dirty="0">
                <a:solidFill>
                  <a:schemeClr val="tx1"/>
                </a:solidFill>
              </a:rPr>
              <a:t>- наука будущего, </a:t>
            </a:r>
            <a:r>
              <a:rPr lang="ru-RU" sz="2200" dirty="0" smtClean="0">
                <a:solidFill>
                  <a:schemeClr val="tx1"/>
                </a:solidFill>
              </a:rPr>
              <a:t>и</a:t>
            </a:r>
            <a:r>
              <a:rPr lang="ru-RU" sz="2200" dirty="0">
                <a:solidFill>
                  <a:schemeClr val="tx1"/>
                </a:solidFill>
              </a:rPr>
              <a:t>, </a:t>
            </a:r>
            <a:r>
              <a:rPr lang="ru-RU" sz="2200" dirty="0" smtClean="0">
                <a:solidFill>
                  <a:schemeClr val="tx1"/>
                </a:solidFill>
              </a:rPr>
              <a:t>возможно, само существование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smtClean="0">
                <a:solidFill>
                  <a:schemeClr val="tx1"/>
                </a:solidFill>
              </a:rPr>
              <a:t>человека </a:t>
            </a:r>
            <a:r>
              <a:rPr lang="ru-RU" sz="2200" dirty="0">
                <a:solidFill>
                  <a:schemeClr val="tx1"/>
                </a:solidFill>
              </a:rPr>
              <a:t>на планете </a:t>
            </a:r>
            <a:r>
              <a:rPr lang="ru-RU" sz="2200" dirty="0" smtClean="0">
                <a:solidFill>
                  <a:schemeClr val="tx1"/>
                </a:solidFill>
              </a:rPr>
              <a:t>будет зависеть </a:t>
            </a:r>
            <a:r>
              <a:rPr lang="ru-RU" sz="2200" dirty="0">
                <a:solidFill>
                  <a:schemeClr val="tx1"/>
                </a:solidFill>
              </a:rPr>
              <a:t>от ее прогресса. </a:t>
            </a:r>
            <a:br>
              <a:rPr lang="ru-RU" sz="2200" dirty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                                                                                                                                       Филипп </a:t>
            </a:r>
            <a:r>
              <a:rPr lang="ru-RU" sz="2200" dirty="0" err="1" smtClean="0">
                <a:solidFill>
                  <a:schemeClr val="tx1"/>
                </a:solidFill>
              </a:rPr>
              <a:t>Дрё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/>
            </a:r>
            <a:br>
              <a:rPr lang="ru-RU" sz="2200" dirty="0">
                <a:solidFill>
                  <a:schemeClr val="tx1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74225" y="4699298"/>
            <a:ext cx="26154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выполняла я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технике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вышивка крестиком</a:t>
            </a:r>
          </a:p>
        </p:txBody>
      </p:sp>
    </p:spTree>
    <p:extLst>
      <p:ext uri="{BB962C8B-B14F-4D97-AF65-F5344CB8AC3E}">
        <p14:creationId xmlns:p14="http://schemas.microsoft.com/office/powerpoint/2010/main" val="353983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61709" y="224444"/>
            <a:ext cx="2369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выполняла я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технике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вышивка крестиком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6378" y="1147775"/>
            <a:ext cx="6633557" cy="5554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В 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настоящее время из-за ухудшения состояния окружающей среды возникла необходимость в повышении экологической грамотности каждого человека независимо от возраста и профессии.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Экологическое воспитание 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формирование у человека способности и желания поступать в соответствии с законами экологии, которые он усвоил в процессе обучения.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По 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словам </a:t>
            </a:r>
            <a:r>
              <a:rPr lang="ru-RU" dirty="0" err="1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В.А.Сухомлинского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воспитание – это, прежде всего, постоянное духовное общение учителя и ребенка, облегчающее формирование нравственной позиции ребенка в его отношениях с окружающим миром.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Успех 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воспитании ответственного отношения к окружающему миру во многом зависит от первого этапа обучения – начальной школы, где закладываются основы формирования личности человека, обеспечивающие эффективность дальнейшего экологического образования, что будет содействовать созданию единой непрерывной системы становления и развития у человека экологической культуры. 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928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274321"/>
            <a:ext cx="872005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должно решить следующие задачи: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учить понимать взаимосвязи в природе; понимать, что природа – это непреходящая ценность, среда обитания и дом человека;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развивать потребность общаться с природой, наслаждаться ее красотой и величием;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овладевать практическими знаниями и умениями, позволяющими правильно строить свои взаимоотношения с природой.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50" y="2419003"/>
            <a:ext cx="5664599" cy="44309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29" y="2520961"/>
            <a:ext cx="5270270" cy="4170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351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633" y="124691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4444" y="216131"/>
            <a:ext cx="5011189" cy="5586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4 классом провела профилактическую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беседу</a:t>
            </a: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«Спешите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делать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добро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Экологий»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450"/>
              </a:spcBef>
              <a:spcAft>
                <a:spcPts val="450"/>
              </a:spcAft>
            </a:pPr>
            <a:r>
              <a:rPr lang="ru-RU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Цель. 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Побуждать детей к совершению добрых поступков по отношению к природе.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450"/>
              </a:spcBef>
              <a:spcAft>
                <a:spcPts val="450"/>
              </a:spcAft>
            </a:pP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</a:t>
            </a:r>
            <a:r>
              <a:rPr lang="ru-RU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Раскрыть перед детьми на конкретных литературных примерах, что бывают хорошие и плохие поступки. Показать, что юный эколог – это ребенок, который любит природу, заботится о живых существах (растениях и животных) в </a:t>
            </a:r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школе 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дома, создает для них хорошие условия жизни</a:t>
            </a:r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>
              <a:spcBef>
                <a:spcPts val="450"/>
              </a:spcBef>
              <a:spcAft>
                <a:spcPts val="450"/>
              </a:spcAft>
            </a:pPr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конце беседы организовала работу учеников в виде солнышка.</a:t>
            </a:r>
          </a:p>
          <a:p>
            <a:pPr>
              <a:spcBef>
                <a:spcPts val="450"/>
              </a:spcBef>
              <a:spcAft>
                <a:spcPts val="450"/>
              </a:spcAft>
            </a:pPr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Каждый ребенок написал на ладошке, что в их пониманий – делать добро для экологий.</a:t>
            </a:r>
          </a:p>
          <a:p>
            <a:pPr>
              <a:spcBef>
                <a:spcPts val="450"/>
              </a:spcBef>
              <a:spcAft>
                <a:spcPts val="450"/>
              </a:spcAft>
            </a:pPr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Оформила все работы учеников на плакате.</a:t>
            </a:r>
          </a:p>
          <a:p>
            <a:pPr>
              <a:spcBef>
                <a:spcPts val="450"/>
              </a:spcBef>
              <a:spcAft>
                <a:spcPts val="450"/>
              </a:spcAft>
            </a:pP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301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382" y="166255"/>
            <a:ext cx="8894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Экологическое воспитание 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формирование 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населения высокой экологической культуры всех видов человеческой деятельности, так или иначе связанных с познанием, освоением, преобразованием природы.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4196" y="1205345"/>
            <a:ext cx="88198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культура 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утверждение 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сознании и деятельности людей принципов природопользования; формирование навыков и умений решать те или иные хозяйственно-экологические задачи без ущерба для окружающей среды и здоровья человека; одно из целостных свойств личности, которое обуславливает направленность ее жизнедеятельности, накладывает свой отпечаток на мировоззрение; ответственное отношении к природе как к всеобщему условию и предпосылкам материального производства, к объекту и предмету труда, естественной среде жизнедеятельности человека.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82" y="3513669"/>
            <a:ext cx="4850941" cy="32285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894" y="3513669"/>
            <a:ext cx="5777182" cy="288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116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2633" y="182880"/>
            <a:ext cx="88613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культура включает в себя следующие элементы: </a:t>
            </a:r>
            <a:endParaRPr lang="ru-RU" b="1" dirty="0" smtClean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природе</a:t>
            </a:r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-знания 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природе и ее охране; </a:t>
            </a:r>
          </a:p>
          <a:p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-эстетические 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нравственные чувства к природе; </a:t>
            </a:r>
            <a:endParaRPr lang="ru-RU" dirty="0" smtClean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-позитивная 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 природе; </a:t>
            </a:r>
            <a:endParaRPr lang="ru-RU" dirty="0" smtClean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-мотивы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определяющие поступки детей в природе.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6255" y="1937206"/>
            <a:ext cx="89777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Существенное влияние в экологическом воспитании на ребенка в младшем школьном возрасте оказывают: </a:t>
            </a:r>
            <a:endParaRPr lang="ru-RU" b="1" dirty="0" smtClean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-семья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dirty="0" smtClean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дошкольные учреждения</a:t>
            </a:r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-школа;</a:t>
            </a:r>
          </a:p>
          <a:p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внешкольные 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 учреждения; </a:t>
            </a:r>
            <a:endParaRPr lang="ru-RU" dirty="0" smtClean="0">
              <a:solidFill>
                <a:srgbClr val="1818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массовой информации; самовоспитание.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277" y="3092334"/>
            <a:ext cx="5447355" cy="36618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21" y="3975637"/>
            <a:ext cx="3704706" cy="277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584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68" y="216131"/>
            <a:ext cx="5356475" cy="40482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918" y="83126"/>
            <a:ext cx="5153911" cy="38214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8" y="4039985"/>
            <a:ext cx="4268086" cy="29676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99" y="4372495"/>
            <a:ext cx="3013457" cy="2485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354290" y="2901142"/>
            <a:ext cx="36742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учеников </a:t>
            </a:r>
            <a:b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МБОУ«Лицей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 2» </a:t>
            </a:r>
            <a:r>
              <a:rPr lang="ru-RU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г.Чистополь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тему: «Экология- дело каждого»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033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189" y="157942"/>
            <a:ext cx="119786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i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"Человек, овладевший экологической культурой, подчиняет все виды своей деятельности требованиям рационального </a:t>
            </a:r>
            <a:r>
              <a:rPr lang="ru-RU" i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природопользования, заботится </a:t>
            </a:r>
            <a:r>
              <a:rPr lang="ru-RU" i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улучшении окружающей среды, не допуская её разрушения и загрязнения:"</a:t>
            </a:r>
            <a:br>
              <a:rPr lang="ru-RU" i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А.А.Плешаков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745" y="847898"/>
            <a:ext cx="7802880" cy="585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263557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335</TotalTime>
  <Words>387</Words>
  <Application>Microsoft Office PowerPoint</Application>
  <PresentationFormat>Широкоэкранный</PresentationFormat>
  <Paragraphs>35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 New Roman</vt:lpstr>
      <vt:lpstr>Trebuchet MS</vt:lpstr>
      <vt:lpstr>Wingdings 3</vt:lpstr>
      <vt:lpstr>Грань</vt:lpstr>
      <vt:lpstr>Работу выполнила педагог-организатор  МБОУ«Лицей № 2» г.Чистополь Республики Татарстан  Симендеева Ольга Павловна </vt:lpstr>
      <vt:lpstr>Воспитание экологической культуры у школьников     Экология - наука будущего, и, возможно, само существование человека на планете будет зависеть от ее прогресса.                                                                                                                                         Филипп Дрё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Работу выполнила  педагог-организатор МБОУ«Лицей № 2» г.Чистополь Республики Татарстан  Симендеева Ольга Павловна</dc:title>
  <dc:creator>Радина</dc:creator>
  <cp:lastModifiedBy>Ольга</cp:lastModifiedBy>
  <cp:revision>15</cp:revision>
  <dcterms:created xsi:type="dcterms:W3CDTF">2022-02-24T10:24:23Z</dcterms:created>
  <dcterms:modified xsi:type="dcterms:W3CDTF">2022-02-28T06:20:21Z</dcterms:modified>
</cp:coreProperties>
</file>