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5" r:id="rId5"/>
    <p:sldId id="263" r:id="rId6"/>
    <p:sldId id="268" r:id="rId7"/>
    <p:sldId id="264" r:id="rId8"/>
    <p:sldId id="266" r:id="rId9"/>
    <p:sldId id="267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48" d="100"/>
          <a:sy n="48" d="100"/>
        </p:scale>
        <p:origin x="156" y="24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344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048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520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575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932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549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142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960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252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626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930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15B28-0E42-42BB-B6B7-AFA72358D82B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535EB-5877-471D-8AD7-151D73BB6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14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freepik.com/premium-vector/happy-astronaut-kids_5327905.htm" TargetMode="External"/><Relationship Id="rId7" Type="http://schemas.openxmlformats.org/officeDocument/2006/relationships/hyperlink" Target="https://funpick.ru/avatarki/smajliki-kartinki/" TargetMode="External"/><Relationship Id="rId2" Type="http://schemas.openxmlformats.org/officeDocument/2006/relationships/hyperlink" Target="http://detskie-raskraski.ru/raskraski-dlya-malchikov/raskraska-raket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depositphotos.com/stock-photos/%D0%B7%D0%B2%D0%B5%D0%B7%D0%B4%D0%BD%D0%BE%D0%B5-%D0%BD%D0%B5%D0%B1%D0%BE-%D1%80%D0%B8%D1%81%D1%83%D0%BD%D0%BE%D0%BA.html" TargetMode="External"/><Relationship Id="rId5" Type="http://schemas.openxmlformats.org/officeDocument/2006/relationships/hyperlink" Target="https://prikolist.club/kartinki/4260-kartinki-dlya-detej-planeta-zemlya-19-foto" TargetMode="External"/><Relationship Id="rId4" Type="http://schemas.openxmlformats.org/officeDocument/2006/relationships/hyperlink" Target="https://www.family-port.ru/PodelkiKosmos8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5171" y="166692"/>
            <a:ext cx="1067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бюджетное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детский сад №126 г. Сочи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3999" b="5973"/>
          <a:stretch/>
        </p:blipFill>
        <p:spPr>
          <a:xfrm>
            <a:off x="2449287" y="2090057"/>
            <a:ext cx="6662056" cy="35596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44267" y="5506135"/>
            <a:ext cx="48937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воспитатель 1 категории </a:t>
            </a:r>
          </a:p>
          <a:p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Ескина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Николаевна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49135" y="958977"/>
            <a:ext cx="929095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Полет в космос</a:t>
            </a:r>
            <a:endParaRPr lang="ru-RU" sz="9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187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931" l="0" r="100000"/>
                    </a14:imgEffect>
                  </a14:imgLayer>
                </a14:imgProps>
              </a:ext>
            </a:extLst>
          </a:blip>
          <a:srcRect l="8060" t="-597" r="-1161" b="6978"/>
          <a:stretch/>
        </p:blipFill>
        <p:spPr>
          <a:xfrm rot="18731180">
            <a:off x="1015559" y="1031430"/>
            <a:ext cx="4977133" cy="4947454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5666014" y="1453243"/>
            <a:ext cx="6525986" cy="5156449"/>
            <a:chOff x="5887834" y="2155370"/>
            <a:chExt cx="6010252" cy="4454322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99681"/>
                      </a14:imgEffect>
                    </a14:imgLayer>
                  </a14:imgProps>
                </a:ext>
              </a:extLst>
            </a:blip>
            <a:srcRect l="7542" t="6758" r="7443" b="6269"/>
            <a:stretch/>
          </p:blipFill>
          <p:spPr>
            <a:xfrm>
              <a:off x="5887834" y="2155370"/>
              <a:ext cx="3962400" cy="4053699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26" b="98056" l="2200" r="100000"/>
                      </a14:imgEffect>
                    </a14:imgLayer>
                  </a14:imgProps>
                </a:ext>
              </a:extLst>
            </a:blip>
            <a:srcRect l="23204" t="7109" r="23564" b="10900"/>
            <a:stretch/>
          </p:blipFill>
          <p:spPr>
            <a:xfrm>
              <a:off x="9556320" y="2714260"/>
              <a:ext cx="2341766" cy="38954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911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533" y="1049493"/>
            <a:ext cx="5318649" cy="53186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16161" y="126164"/>
            <a:ext cx="4367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Запуск ракеты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0223848" y="4955091"/>
            <a:ext cx="1730431" cy="161181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1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853702" y="4927413"/>
            <a:ext cx="1784776" cy="163949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2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48998" y="4689374"/>
            <a:ext cx="1847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6000" b="1" dirty="0"/>
          </a:p>
        </p:txBody>
      </p:sp>
      <p:sp>
        <p:nvSpPr>
          <p:cNvPr id="21" name="Овал 20"/>
          <p:cNvSpPr/>
          <p:nvPr/>
        </p:nvSpPr>
        <p:spPr>
          <a:xfrm>
            <a:off x="5635958" y="4924339"/>
            <a:ext cx="1632374" cy="164256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3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092308" y="4955091"/>
            <a:ext cx="1668800" cy="161181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5" name="Овал 24"/>
          <p:cNvSpPr/>
          <p:nvPr/>
        </p:nvSpPr>
        <p:spPr>
          <a:xfrm>
            <a:off x="872872" y="4955091"/>
            <a:ext cx="1616528" cy="161181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5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35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3694" y="126164"/>
            <a:ext cx="77446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Пальчиковая гимнастика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605" y="1207497"/>
            <a:ext cx="9008609" cy="52912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40302" b="6815"/>
          <a:stretch/>
        </p:blipFill>
        <p:spPr>
          <a:xfrm>
            <a:off x="1686605" y="1144632"/>
            <a:ext cx="9185773" cy="535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33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97"/>
            <a:ext cx="12192528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03597" y="1976096"/>
            <a:ext cx="2715224" cy="25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47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9.62963E-6 L -2.08333E-6 -9.62963E-6 C -0.00403 -0.00649 -0.0082 -0.01274 -0.0121 -0.01922 C -0.01927 -0.03102 -0.01458 -0.02709 -0.02148 -0.03102 C -0.0233 -0.03426 -0.02669 -0.04121 -0.02955 -0.04306 C -0.04335 -0.05116 -0.03216 -0.04051 -0.04296 -0.04769 C -0.05559 -0.05626 -0.04036 -0.04954 -0.05494 -0.05487 C -0.06497 -0.06806 -0.05533 -0.05741 -0.06705 -0.06436 C -0.06888 -0.06551 -0.07057 -0.06783 -0.07239 -0.06922 C -0.07369 -0.07014 -0.07513 -0.07061 -0.07643 -0.07153 C -0.08059 -0.07431 -0.08463 -0.07709 -0.08841 -0.08102 C -0.08984 -0.08241 -0.09101 -0.0845 -0.09244 -0.08588 C -0.0944 -0.08751 -0.10013 -0.08982 -0.10182 -0.09051 C -0.11197 -0.10255 -0.09908 -0.08843 -0.11119 -0.09769 C -0.11276 -0.09885 -0.1138 -0.10116 -0.11523 -0.10255 C -0.11653 -0.10348 -0.11796 -0.10417 -0.11927 -0.10487 C -0.1289 -0.10973 -0.12031 -0.10463 -0.13138 -0.1095 C -0.13268 -0.11019 -0.13398 -0.11135 -0.13541 -0.11204 C -0.1371 -0.11297 -0.13893 -0.11343 -0.14075 -0.11436 C -0.15078 -0.12778 -0.14088 -0.11667 -0.15416 -0.12385 C -0.15599 -0.12477 -0.15755 -0.12755 -0.1595 -0.12871 C -0.1621 -0.1301 -0.16484 -0.12987 -0.16744 -0.13102 C -0.16888 -0.13149 -0.17018 -0.13264 -0.17148 -0.13334 C -0.1733 -0.13426 -0.17513 -0.13473 -0.17682 -0.13565 C -0.18099 -0.13797 -0.18476 -0.14144 -0.18893 -0.14283 C -0.20299 -0.14792 -0.18776 -0.1419 -0.20364 -0.15001 L -0.21302 -0.15487 C -0.21484 -0.15556 -0.21666 -0.15626 -0.21835 -0.15718 C -0.22239 -0.1595 -0.2263 -0.16366 -0.23046 -0.16436 C -0.2388 -0.16575 -0.24648 -0.16644 -0.25455 -0.16899 C -0.2638 -0.172 -0.25625 -0.17038 -0.26393 -0.17385 C -0.27005 -0.17663 -0.27487 -0.17709 -0.28138 -0.17848 C -0.29349 -0.18727 -0.28229 -0.18033 -0.29739 -0.18565 C -0.29882 -0.18612 -0.30013 -0.18751 -0.30143 -0.1882 C -0.30325 -0.18889 -0.30494 -0.18982 -0.30677 -0.19051 C -0.31237 -0.1926 -0.31575 -0.19352 -0.32148 -0.19514 C -0.33046 -0.20325 -0.32317 -0.19746 -0.33229 -0.20232 C -0.33502 -0.20371 -0.3375 -0.20602 -0.34023 -0.20718 C -0.34205 -0.20788 -0.34388 -0.20834 -0.3457 -0.2095 C -0.34752 -0.21065 -0.34921 -0.21297 -0.35104 -0.21436 C -0.35234 -0.21528 -0.35364 -0.21621 -0.35507 -0.21667 C -0.3595 -0.21783 -0.36835 -0.21899 -0.36835 -0.21899 L -0.36835 -0.21899 L -0.36171 -0.2213 " pathEditMode="relative" ptsTypes="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171 -0.2213 L -0.36171 -0.2213 C -0.36132 -0.15324 -0.36119 -0.08496 -0.36041 -0.01667 C -0.36015 0.00417 -0.35924 0.00602 -0.35638 0.02384 C -0.35599 0.03333 -0.3556 0.04305 -0.35507 0.05254 C -0.35338 0.08009 -0.35429 0.05856 -0.35234 0.08102 C -0.35182 0.08727 -0.35143 0.09375 -0.35104 0.1 C -0.35065 0.16111 -0.35052 0.22245 -0.34974 0.28356 C -0.34961 0.28819 -0.34895 0.29305 -0.3483 0.29768 C -0.34804 0.30023 -0.347 0.30486 -0.347 0.30486 L -0.34427 0.30741 L -0.34427 0.30741 " pathEditMode="relative" ptsTypes="AAAAAAAAAA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0.30764 L -0.34427 0.30764 C -0.31992 0.28449 -0.32995 0.28981 -0.31627 0.28379 C -0.31484 0.28217 -0.31354 0.28032 -0.31224 0.27893 C -0.30963 0.27639 -0.30677 0.27453 -0.30416 0.27176 C -0.29922 0.26643 -0.29896 0.26296 -0.29349 0.25995 C -0.29088 0.25856 -0.28815 0.25833 -0.28541 0.2574 C -0.2832 0.25601 -0.28099 0.25416 -0.27877 0.25277 C -0.27734 0.25185 -0.27604 0.25139 -0.27474 0.25046 C -0.27291 0.24907 -0.27122 0.24699 -0.2694 0.2456 C -0.26666 0.24375 -0.26393 0.24236 -0.26133 0.24074 L -0.25325 0.23611 C -0.25195 0.23518 -0.25052 0.23472 -0.24922 0.23379 C -0.24362 0.2287 -0.23841 0.22338 -0.2319 0.22176 L -0.22252 0.21944 C -0.22109 0.21851 -0.21979 0.21782 -0.21849 0.21713 C -0.21614 0.21551 -0.21406 0.21365 -0.21172 0.21226 C -0.21002 0.21134 -0.2082 0.21064 -0.20638 0.20995 C -0.18333 0.19838 -0.19479 0.20277 -0.18099 0.19791 C -0.17825 0.1956 -0.17578 0.19236 -0.17291 0.19074 C -0.16992 0.18912 -0.16666 0.18958 -0.16354 0.18842 C -0.16041 0.18726 -0.15729 0.18564 -0.15416 0.18379 C -0.14961 0.18078 -0.14544 0.17592 -0.14075 0.17407 C -0.13672 0.17268 -0.13268 0.17106 -0.12877 0.16944 C -0.12552 0.16805 -0.12252 0.16574 -0.1194 0.16458 C -0.11588 0.16342 -0.11224 0.16296 -0.10859 0.16226 C -0.08333 0.1493 -0.1151 0.16481 -0.08984 0.15509 C -0.07526 0.14953 -0.08541 0.15115 -0.06979 0.14328 C -0.06719 0.14189 -0.06445 0.14166 -0.06172 0.14074 C -0.0595 0.14004 -0.05729 0.13912 -0.05508 0.13842 C -0.04935 0.13333 -0.04375 0.12801 -0.03763 0.12407 C -0.03398 0.12176 -0.02721 0.11898 -0.02291 0.11689 C -0.0207 0.11458 -0.01862 0.1118 -0.01627 0.10995 C -0.01367 0.10787 -0.0082 0.10509 -0.0082 0.10509 L -0.00013 0.09074 C 0.00117 0.08842 0.00235 0.08564 0.00378 0.08356 L 0.00925 0.07662 C 0.01133 0.07083 0.01263 0.06643 0.01589 0.06226 C 0.01758 0.06018 0.01953 0.05926 0.02123 0.0574 C 0.02266 0.05601 0.02383 0.05393 0.02526 0.05277 C 0.02748 0.05069 0.02982 0.05 0.0319 0.04791 C 0.03568 0.04444 0.0388 0.03889 0.04271 0.03611 C 0.04714 0.03287 0.0517 0.03009 0.05612 0.02662 C 0.05977 0.02361 0.06341 0.0206 0.0668 0.01689 C 0.07227 0.01111 0.07656 0.00069 0.08281 -0.00209 C 0.10091 -0.00996 0.08685 -0.00301 0.10026 -0.01158 C 0.10287 -0.0132 0.10573 -0.01436 0.10834 -0.01644 C 0.11068 -0.01829 0.11276 -0.0213 0.11498 -0.02361 C 0.1168 -0.02524 0.11849 -0.02686 0.12031 -0.02824 C 0.12253 -0.0301 0.12487 -0.03102 0.12709 -0.03311 C 0.14545 -0.05047 0.13399 -0.04491 0.14714 -0.04977 C 0.15456 -0.06945 0.14401 -0.04468 0.15521 -0.05926 C 0.15873 -0.06389 0.16055 -0.07246 0.16459 -0.07593 C 0.17279 -0.08311 0.16823 -0.07871 0.17787 -0.09028 L 0.1819 -0.09491 C 0.18334 -0.09653 0.18477 -0.09769 0.18594 -0.09977 L 0.18998 -0.10695 C 0.19141 -0.11436 0.19102 -0.11459 0.19401 -0.12107 C 0.19479 -0.12292 0.19597 -0.12408 0.19662 -0.12593 C 0.19857 -0.13056 0.19974 -0.13611 0.20209 -0.14028 C 0.20339 -0.1426 0.20482 -0.14468 0.20599 -0.14723 C 0.21042 -0.15672 0.20755 -0.15718 0.21537 -0.16644 C 0.2168 -0.16806 0.21823 -0.16922 0.2194 -0.17107 C 0.22604 -0.18102 0.22266 -0.17917 0.22878 -0.18542 C 0.24011 -0.19676 0.22904 -0.18519 0.23815 -0.1926 C 0.2418 -0.19561 0.24531 -0.19885 0.24896 -0.20209 C 0.25065 -0.20371 0.25261 -0.20486 0.2543 -0.20695 C 0.2556 -0.20857 0.25677 -0.21042 0.25834 -0.21158 C 0.26081 -0.21366 0.26628 -0.21644 0.26628 -0.21644 C 0.27617 -0.22824 0.26276 -0.21343 0.28373 -0.22593 C 0.28646 -0.22755 0.29024 -0.2301 0.2931 -0.23079 C 0.29792 -0.23195 0.30287 -0.23218 0.30781 -0.23311 C 0.31563 -0.23774 0.31042 -0.23542 0.32383 -0.23542 L 0.32383 -0.23542 " pathEditMode="relative" ptsTypes="AAAAAAAAAAAAAAAAAAAAAAAAAAAAAAAAAAAAAAAAAAAAAAAAAAAAAAAAAAAAAAAAAAAAAAAAAA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383 -0.23519 L 0.32383 -0.23519 C 0.32644 -0.18727 0.32305 -0.23125 0.32774 -0.19722 C 0.32839 -0.19259 0.32839 -0.1875 0.32917 -0.18287 C 0.33177 -0.16551 0.33594 -0.13472 0.34115 -0.11389 C 0.34193 -0.11065 0.3431 -0.10764 0.34388 -0.1044 C 0.34571 -0.09653 0.34727 -0.08819 0.34922 -0.08056 C 0.35352 -0.06366 0.36263 -0.03056 0.36263 -0.03056 C 0.36302 -0.02569 0.36341 -0.02083 0.36394 -0.0162 C 0.36433 -0.01296 0.36498 -0.00995 0.36524 -0.00671 C 0.37019 0.04514 0.36381 -0.01204 0.36797 0.02431 C 0.36836 0.08056 0.36849 0.13704 0.36927 0.19329 C 0.3694 0.19676 0.37071 0.19954 0.37071 0.20301 C 0.37071 0.23866 0.36927 0.31019 0.36927 0.31019 L 0.36927 0.31019 " pathEditMode="relative" ptsTypes="AAAAAAAAAAAAAAA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809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264634">
            <a:off x="618584" y="1171120"/>
            <a:ext cx="5487465" cy="50719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9016" y="228776"/>
            <a:ext cx="4974767" cy="372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48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068065">
            <a:off x="267123" y="-76427"/>
            <a:ext cx="3036692" cy="30366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493" l="0" r="100000"/>
                    </a14:imgEffect>
                  </a14:imgLayer>
                </a14:imgProps>
              </a:ext>
            </a:extLst>
          </a:blip>
          <a:srcRect l="6574" t="9055" r="34194" b="25634"/>
          <a:stretch/>
        </p:blipFill>
        <p:spPr>
          <a:xfrm>
            <a:off x="8354786" y="2612571"/>
            <a:ext cx="3837214" cy="424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89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9445" y="2378457"/>
            <a:ext cx="6727372" cy="44795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1886" y="653143"/>
            <a:ext cx="7674429" cy="223701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>
                <a:gd name="adj1" fmla="val 6250"/>
                <a:gd name="adj2" fmla="val -638"/>
              </a:avLst>
            </a:prstTxWarp>
            <a:spAutoFit/>
          </a:bodyPr>
          <a:lstStyle/>
          <a:p>
            <a:pPr algn="ctr"/>
            <a:r>
              <a:rPr lang="ru-RU" sz="5400" b="1" dirty="0" err="1" smtClean="0">
                <a:ln w="9525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УМНИЦы</a:t>
            </a:r>
            <a:r>
              <a:rPr lang="ru-RU" sz="5400" b="1" cap="none" spc="0" dirty="0" smtClean="0">
                <a:ln w="9525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!</a:t>
            </a:r>
            <a:endParaRPr lang="ru-RU" sz="5400" b="1" cap="none" spc="0" dirty="0">
              <a:ln w="9525">
                <a:solidFill>
                  <a:srgbClr val="002060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442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286" y="134035"/>
            <a:ext cx="119035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Интернет ресурсы: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r>
              <a:rPr lang="ru-RU" sz="2000" dirty="0" smtClean="0"/>
              <a:t>Ракета </a:t>
            </a:r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</a:t>
            </a:r>
            <a:r>
              <a:rPr lang="en-US" sz="2000" dirty="0" smtClean="0">
                <a:hlinkClick r:id="rId2"/>
              </a:rPr>
              <a:t>detskie-raskraski.ru/raskraski-dlya-malchikov/raskraska-raketa</a:t>
            </a:r>
            <a:endParaRPr lang="ru-RU" sz="2000" dirty="0" smtClean="0"/>
          </a:p>
          <a:p>
            <a:r>
              <a:rPr lang="ru-RU" sz="2000" dirty="0" smtClean="0"/>
              <a:t>Космонавты </a:t>
            </a:r>
            <a:r>
              <a:rPr lang="en-US" sz="2000" dirty="0">
                <a:hlinkClick r:id="rId3"/>
              </a:rPr>
              <a:t>https://</a:t>
            </a:r>
            <a:r>
              <a:rPr lang="en-US" sz="2000" dirty="0" smtClean="0">
                <a:hlinkClick r:id="rId3"/>
              </a:rPr>
              <a:t>ru.freepik.com/premium-vector/happy-astronaut-kids_5327905.htm</a:t>
            </a:r>
            <a:endParaRPr lang="ru-RU" sz="2000" dirty="0" smtClean="0"/>
          </a:p>
          <a:p>
            <a:r>
              <a:rPr lang="ru-RU" sz="2000" dirty="0" smtClean="0"/>
              <a:t>Ракета оригами </a:t>
            </a:r>
            <a:r>
              <a:rPr lang="en-US" sz="2000" dirty="0">
                <a:hlinkClick r:id="rId4"/>
              </a:rPr>
              <a:t>https://</a:t>
            </a:r>
            <a:r>
              <a:rPr lang="en-US" sz="2000" dirty="0" smtClean="0">
                <a:hlinkClick r:id="rId4"/>
              </a:rPr>
              <a:t>www.family-port.ru/PodelkiKosmos8.html</a:t>
            </a:r>
            <a:endParaRPr lang="ru-RU" sz="2000" dirty="0" smtClean="0"/>
          </a:p>
          <a:p>
            <a:r>
              <a:rPr lang="ru-RU" sz="2000" dirty="0" smtClean="0"/>
              <a:t>Планета земля </a:t>
            </a:r>
            <a:r>
              <a:rPr lang="en-US" sz="2000" dirty="0">
                <a:hlinkClick r:id="rId5"/>
              </a:rPr>
              <a:t>https://</a:t>
            </a:r>
            <a:r>
              <a:rPr lang="en-US" sz="2000" dirty="0" smtClean="0">
                <a:hlinkClick r:id="rId5"/>
              </a:rPr>
              <a:t>prikolist.club/kartinki/4260-kartinki-dlya-detej-planeta-zemlya-19-foto</a:t>
            </a:r>
            <a:endParaRPr lang="ru-RU" sz="2000" dirty="0" smtClean="0"/>
          </a:p>
          <a:p>
            <a:r>
              <a:rPr lang="ru-RU" sz="2000" dirty="0" smtClean="0"/>
              <a:t>Фон «Звездное небо» </a:t>
            </a:r>
            <a:r>
              <a:rPr lang="en-US" sz="2000" dirty="0">
                <a:hlinkClick r:id="rId6"/>
              </a:rPr>
              <a:t>https://ru.depositphotos.com/stock-photos/%D0%B7%D0%B2%D0%B5%D0%B7%D0%B4%D0%BD%D0%BE%D0%B5-%D0%BD%D0%B5%D0%B1%D0%BE-%</a:t>
            </a:r>
            <a:r>
              <a:rPr lang="en-US" sz="2000" dirty="0" smtClean="0">
                <a:hlinkClick r:id="rId6"/>
              </a:rPr>
              <a:t>D1%80%D0%B8%D1%81%D1%83%D0%BD%D0%BE%D0%BA.html</a:t>
            </a:r>
            <a:endParaRPr lang="ru-RU" sz="2000" dirty="0" smtClean="0"/>
          </a:p>
          <a:p>
            <a:r>
              <a:rPr lang="ru-RU" sz="2000" dirty="0" smtClean="0"/>
              <a:t>Смайлик </a:t>
            </a:r>
            <a:r>
              <a:rPr lang="en-US" sz="2000" dirty="0">
                <a:hlinkClick r:id="rId7"/>
              </a:rPr>
              <a:t>https://funpick.ru/avatarki/smajliki-kartinki</a:t>
            </a:r>
            <a:r>
              <a:rPr lang="en-US" sz="2000" dirty="0" smtClean="0">
                <a:hlinkClick r:id="rId7"/>
              </a:rPr>
              <a:t>/</a:t>
            </a:r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9061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74</Words>
  <Application>Microsoft Office PowerPoint</Application>
  <PresentationFormat>Широкоэкранный</PresentationFormat>
  <Paragraphs>24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44</cp:revision>
  <dcterms:created xsi:type="dcterms:W3CDTF">2021-03-24T09:49:18Z</dcterms:created>
  <dcterms:modified xsi:type="dcterms:W3CDTF">2021-11-10T11:19:51Z</dcterms:modified>
</cp:coreProperties>
</file>