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image/png" Extension="png"/>
  <Default ContentType="application/vnd.openxmlformats-package.relationships+xml" Extension="rels"/>
  <Default ContentType="image/svg+xml" Extension="svg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slide+xml" PartName="/ppt/slides/slide19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22.xml"/>
  <Override ContentType="application/vnd.openxmlformats-officedocument.presentationml.slide+xml" PartName="/ppt/slides/slide23.xml"/>
  <Override ContentType="application/vnd.openxmlformats-officedocument.presentationml.slide+xml" PartName="/ppt/slides/slide24.xml"/>
  <Override ContentType="application/vnd.openxmlformats-officedocument.presentationml.slide+xml" PartName="/ppt/slides/slide25.xml"/>
  <Override ContentType="application/vnd.openxmlformats-officedocument.presentationml.slide+xml" PartName="/ppt/slides/slide26.xml"/>
  <Override ContentType="application/vnd.openxmlformats-officedocument.presentationml.slide+xml" PartName="/ppt/slides/slide27.xml"/>
  <Override ContentType="application/vnd.openxmlformats-officedocument.presentationml.slide+xml" PartName="/ppt/slides/slide28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yes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46"/>
    <p:sldId id="257" r:id="rId47"/>
    <p:sldId id="258" r:id="rId48"/>
    <p:sldId id="259" r:id="rId49"/>
    <p:sldId id="260" r:id="rId50"/>
    <p:sldId id="261" r:id="rId51"/>
    <p:sldId id="262" r:id="rId52"/>
    <p:sldId id="263" r:id="rId53"/>
    <p:sldId id="264" r:id="rId54"/>
    <p:sldId id="265" r:id="rId55"/>
    <p:sldId id="266" r:id="rId56"/>
    <p:sldId id="267" r:id="rId57"/>
    <p:sldId id="268" r:id="rId58"/>
    <p:sldId id="269" r:id="rId59"/>
    <p:sldId id="270" r:id="rId60"/>
    <p:sldId id="271" r:id="rId61"/>
    <p:sldId id="272" r:id="rId62"/>
    <p:sldId id="273" r:id="rId63"/>
    <p:sldId id="274" r:id="rId64"/>
    <p:sldId id="275" r:id="rId65"/>
    <p:sldId id="276" r:id="rId66"/>
    <p:sldId id="277" r:id="rId67"/>
    <p:sldId id="278" r:id="rId68"/>
    <p:sldId id="279" r:id="rId69"/>
    <p:sldId id="280" r:id="rId70"/>
    <p:sldId id="281" r:id="rId71"/>
    <p:sldId id="282" r:id="rId72"/>
    <p:sldId id="283" r:id="rId73"/>
  </p:sldIdLst>
  <p:sldSz cx="18288000" cy="10287000"/>
  <p:notesSz cx="6858000" cy="9144000"/>
  <p:embeddedFontLst>
    <p:embeddedFont>
      <p:font typeface="Arimo" charset="1" panose="020B0604020202020204"/>
      <p:regular r:id="rId6"/>
    </p:embeddedFont>
    <p:embeddedFont>
      <p:font typeface="Arimo Bold" charset="1" panose="020B0704020202020204"/>
      <p:regular r:id="rId7"/>
    </p:embeddedFont>
    <p:embeddedFont>
      <p:font typeface="Arimo Italics" charset="1" panose="020B0604020202090204"/>
      <p:regular r:id="rId8"/>
    </p:embeddedFont>
    <p:embeddedFont>
      <p:font typeface="Arimo Bold Italics" charset="1" panose="020B0704020202090204"/>
      <p:regular r:id="rId9"/>
    </p:embeddedFont>
    <p:embeddedFont>
      <p:font typeface="Roboto" charset="1" panose="02000000000000000000"/>
      <p:regular r:id="rId10"/>
    </p:embeddedFont>
    <p:embeddedFont>
      <p:font typeface="Roboto Bold" charset="1" panose="02000000000000000000"/>
      <p:regular r:id="rId11"/>
    </p:embeddedFont>
    <p:embeddedFont>
      <p:font typeface="Roboto Italics" charset="1" panose="02000000000000000000"/>
      <p:regular r:id="rId12"/>
    </p:embeddedFont>
    <p:embeddedFont>
      <p:font typeface="Roboto Bold Italics" charset="1" panose="02000000000000000000"/>
      <p:regular r:id="rId13"/>
    </p:embeddedFont>
    <p:embeddedFont>
      <p:font typeface="HK Grotesk Bold" charset="1" panose="00000800000000000000"/>
      <p:regular r:id="rId14"/>
    </p:embeddedFont>
    <p:embeddedFont>
      <p:font typeface="HK Grotesk Bold Italics" charset="1" panose="00000800000000000000"/>
      <p:regular r:id="rId15"/>
    </p:embeddedFont>
    <p:embeddedFont>
      <p:font typeface="Clear Sans Regular" charset="1" panose="020B0503030202020304"/>
      <p:regular r:id="rId16"/>
    </p:embeddedFont>
    <p:embeddedFont>
      <p:font typeface="Clear Sans Regular Bold" charset="1" panose="020B0603030202020304"/>
      <p:regular r:id="rId17"/>
    </p:embeddedFont>
    <p:embeddedFont>
      <p:font typeface="Clear Sans Regular Italics" charset="1" panose="020B0503030202090304"/>
      <p:regular r:id="rId18"/>
    </p:embeddedFont>
    <p:embeddedFont>
      <p:font typeface="Clear Sans Regular Bold Italics" charset="1" panose="020B0603030202090304"/>
      <p:regular r:id="rId19"/>
    </p:embeddedFont>
    <p:embeddedFont>
      <p:font typeface="Open Sans Light" charset="1" panose="020B0306030504020204"/>
      <p:regular r:id="rId20"/>
    </p:embeddedFont>
    <p:embeddedFont>
      <p:font typeface="Open Sans Light Bold" charset="1" panose="020B0806030504020204"/>
      <p:regular r:id="rId21"/>
    </p:embeddedFont>
    <p:embeddedFont>
      <p:font typeface="Open Sans Light Italics" charset="1" panose="020B0306030504020204"/>
      <p:regular r:id="rId22"/>
    </p:embeddedFont>
    <p:embeddedFont>
      <p:font typeface="Open Sans Light Bold Italics" charset="1" panose="020B0806030504020204"/>
      <p:regular r:id="rId23"/>
    </p:embeddedFont>
    <p:embeddedFont>
      <p:font typeface="Open Sans" charset="1" panose="020B0606030504020204"/>
      <p:regular r:id="rId24"/>
    </p:embeddedFont>
    <p:embeddedFont>
      <p:font typeface="Open Sans Bold" charset="1" panose="020B0806030504020204"/>
      <p:regular r:id="rId25"/>
    </p:embeddedFont>
    <p:embeddedFont>
      <p:font typeface="Open Sans Italics" charset="1" panose="020B0606030504020204"/>
      <p:regular r:id="rId26"/>
    </p:embeddedFont>
    <p:embeddedFont>
      <p:font typeface="Open Sans Bold Italics" charset="1" panose="020B0806030504020204"/>
      <p:regular r:id="rId27"/>
    </p:embeddedFont>
    <p:embeddedFont>
      <p:font typeface="Bernoru SemiCondensed" charset="1" panose="00000A06000000000000"/>
      <p:regular r:id="rId28"/>
    </p:embeddedFont>
    <p:embeddedFont>
      <p:font typeface="Montserrat" charset="1" panose="00000500000000000000"/>
      <p:regular r:id="rId29"/>
    </p:embeddedFont>
    <p:embeddedFont>
      <p:font typeface="Montserrat Bold" charset="1" panose="00000600000000000000"/>
      <p:regular r:id="rId30"/>
    </p:embeddedFont>
    <p:embeddedFont>
      <p:font typeface="Montserrat Italics" charset="1" panose="00000500000000000000"/>
      <p:regular r:id="rId31"/>
    </p:embeddedFont>
    <p:embeddedFont>
      <p:font typeface="Montserrat Bold Italics" charset="1" panose="00000600000000000000"/>
      <p:regular r:id="rId32"/>
    </p:embeddedFont>
    <p:embeddedFont>
      <p:font typeface="Montserrat Extra-Light" charset="1" panose="00000300000000000000"/>
      <p:regular r:id="rId33"/>
    </p:embeddedFont>
    <p:embeddedFont>
      <p:font typeface="Montserrat Extra-Light Bold" charset="1" panose="00000400000000000000"/>
      <p:regular r:id="rId34"/>
    </p:embeddedFont>
    <p:embeddedFont>
      <p:font typeface="Montserrat Extra-Light Italics" charset="1" panose="00000300000000000000"/>
      <p:regular r:id="rId35"/>
    </p:embeddedFont>
    <p:embeddedFont>
      <p:font typeface="Montserrat Extra-Light Bold Italics" charset="1" panose="00000400000000000000"/>
      <p:regular r:id="rId36"/>
    </p:embeddedFont>
    <p:embeddedFont>
      <p:font typeface="Roboto Mono Regular" charset="1" panose="00000000000000000000"/>
      <p:regular r:id="rId37"/>
    </p:embeddedFont>
    <p:embeddedFont>
      <p:font typeface="Roboto Mono Regular Bold" charset="1" panose="00000000000000000000"/>
      <p:regular r:id="rId38"/>
    </p:embeddedFont>
    <p:embeddedFont>
      <p:font typeface="Roboto Mono Regular Italics" charset="1" panose="00000000000000000000"/>
      <p:regular r:id="rId39"/>
    </p:embeddedFont>
    <p:embeddedFont>
      <p:font typeface="Roboto Mono Regular Bold Italics" charset="1" panose="00000000000000000000"/>
      <p:regular r:id="rId40"/>
    </p:embeddedFont>
    <p:embeddedFont>
      <p:font typeface="Garet" charset="1" panose="00000000000000000000"/>
      <p:regular r:id="rId41"/>
    </p:embeddedFont>
    <p:embeddedFont>
      <p:font typeface="Garet Bold" charset="1" panose="00000000000000000000"/>
      <p:regular r:id="rId42"/>
    </p:embeddedFont>
    <p:embeddedFont>
      <p:font typeface="Garet ExtraBold" charset="1" panose="00000000000000000000"/>
      <p:regular r:id="rId43"/>
    </p:embeddedFont>
    <p:embeddedFont>
      <p:font typeface="Garet ExtraBold Bold" charset="1" panose="00000000000000000000"/>
      <p:regular r:id="rId44"/>
    </p:embeddedFont>
    <p:embeddedFont>
      <p:font typeface="TT Masters" charset="1" panose="02000503050000020003"/>
      <p:regular r:id="rId4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<Relationships xmlns="http://schemas.openxmlformats.org/package/2006/relationships"><Relationship Id="rId1" Target="slideMasters/slideMaster1.xml" Type="http://schemas.openxmlformats.org/officeDocument/2006/relationships/slideMaster"/><Relationship Id="rId10" Target="fonts/font10.fntdata" Type="http://schemas.openxmlformats.org/officeDocument/2006/relationships/font"/><Relationship Id="rId11" Target="fonts/font11.fntdata" Type="http://schemas.openxmlformats.org/officeDocument/2006/relationships/font"/><Relationship Id="rId12" Target="fonts/font12.fntdata" Type="http://schemas.openxmlformats.org/officeDocument/2006/relationships/font"/><Relationship Id="rId13" Target="fonts/font13.fntdata" Type="http://schemas.openxmlformats.org/officeDocument/2006/relationships/font"/><Relationship Id="rId14" Target="fonts/font14.fntdata" Type="http://schemas.openxmlformats.org/officeDocument/2006/relationships/font"/><Relationship Id="rId15" Target="fonts/font15.fntdata" Type="http://schemas.openxmlformats.org/officeDocument/2006/relationships/font"/><Relationship Id="rId16" Target="fonts/font16.fntdata" Type="http://schemas.openxmlformats.org/officeDocument/2006/relationships/font"/><Relationship Id="rId17" Target="fonts/font17.fntdata" Type="http://schemas.openxmlformats.org/officeDocument/2006/relationships/font"/><Relationship Id="rId18" Target="fonts/font18.fntdata" Type="http://schemas.openxmlformats.org/officeDocument/2006/relationships/font"/><Relationship Id="rId19" Target="fonts/font19.fntdata" Type="http://schemas.openxmlformats.org/officeDocument/2006/relationships/font"/><Relationship Id="rId2" Target="presProps.xml" Type="http://schemas.openxmlformats.org/officeDocument/2006/relationships/presProps"/><Relationship Id="rId20" Target="fonts/font20.fntdata" Type="http://schemas.openxmlformats.org/officeDocument/2006/relationships/font"/><Relationship Id="rId21" Target="fonts/font21.fntdata" Type="http://schemas.openxmlformats.org/officeDocument/2006/relationships/font"/><Relationship Id="rId22" Target="fonts/font22.fntdata" Type="http://schemas.openxmlformats.org/officeDocument/2006/relationships/font"/><Relationship Id="rId23" Target="fonts/font23.fntdata" Type="http://schemas.openxmlformats.org/officeDocument/2006/relationships/font"/><Relationship Id="rId24" Target="fonts/font24.fntdata" Type="http://schemas.openxmlformats.org/officeDocument/2006/relationships/font"/><Relationship Id="rId25" Target="fonts/font25.fntdata" Type="http://schemas.openxmlformats.org/officeDocument/2006/relationships/font"/><Relationship Id="rId26" Target="fonts/font26.fntdata" Type="http://schemas.openxmlformats.org/officeDocument/2006/relationships/font"/><Relationship Id="rId27" Target="fonts/font27.fntdata" Type="http://schemas.openxmlformats.org/officeDocument/2006/relationships/font"/><Relationship Id="rId28" Target="fonts/font28.fntdata" Type="http://schemas.openxmlformats.org/officeDocument/2006/relationships/font"/><Relationship Id="rId29" Target="fonts/font29.fntdata" Type="http://schemas.openxmlformats.org/officeDocument/2006/relationships/font"/><Relationship Id="rId3" Target="viewProps.xml" Type="http://schemas.openxmlformats.org/officeDocument/2006/relationships/viewProps"/><Relationship Id="rId30" Target="fonts/font30.fntdata" Type="http://schemas.openxmlformats.org/officeDocument/2006/relationships/font"/><Relationship Id="rId31" Target="fonts/font31.fntdata" Type="http://schemas.openxmlformats.org/officeDocument/2006/relationships/font"/><Relationship Id="rId32" Target="fonts/font32.fntdata" Type="http://schemas.openxmlformats.org/officeDocument/2006/relationships/font"/><Relationship Id="rId33" Target="fonts/font33.fntdata" Type="http://schemas.openxmlformats.org/officeDocument/2006/relationships/font"/><Relationship Id="rId34" Target="fonts/font34.fntdata" Type="http://schemas.openxmlformats.org/officeDocument/2006/relationships/font"/><Relationship Id="rId35" Target="fonts/font35.fntdata" Type="http://schemas.openxmlformats.org/officeDocument/2006/relationships/font"/><Relationship Id="rId36" Target="fonts/font36.fntdata" Type="http://schemas.openxmlformats.org/officeDocument/2006/relationships/font"/><Relationship Id="rId37" Target="fonts/font37.fntdata" Type="http://schemas.openxmlformats.org/officeDocument/2006/relationships/font"/><Relationship Id="rId38" Target="fonts/font38.fntdata" Type="http://schemas.openxmlformats.org/officeDocument/2006/relationships/font"/><Relationship Id="rId39" Target="fonts/font39.fntdata" Type="http://schemas.openxmlformats.org/officeDocument/2006/relationships/font"/><Relationship Id="rId4" Target="theme/theme1.xml" Type="http://schemas.openxmlformats.org/officeDocument/2006/relationships/theme"/><Relationship Id="rId40" Target="fonts/font40.fntdata" Type="http://schemas.openxmlformats.org/officeDocument/2006/relationships/font"/><Relationship Id="rId41" Target="fonts/font41.fntdata" Type="http://schemas.openxmlformats.org/officeDocument/2006/relationships/font"/><Relationship Id="rId42" Target="fonts/font42.fntdata" Type="http://schemas.openxmlformats.org/officeDocument/2006/relationships/font"/><Relationship Id="rId43" Target="fonts/font43.fntdata" Type="http://schemas.openxmlformats.org/officeDocument/2006/relationships/font"/><Relationship Id="rId44" Target="fonts/font44.fntdata" Type="http://schemas.openxmlformats.org/officeDocument/2006/relationships/font"/><Relationship Id="rId45" Target="fonts/font45.fntdata" Type="http://schemas.openxmlformats.org/officeDocument/2006/relationships/font"/><Relationship Id="rId46" Target="slides/slide1.xml" Type="http://schemas.openxmlformats.org/officeDocument/2006/relationships/slide"/><Relationship Id="rId47" Target="slides/slide2.xml" Type="http://schemas.openxmlformats.org/officeDocument/2006/relationships/slide"/><Relationship Id="rId48" Target="slides/slide3.xml" Type="http://schemas.openxmlformats.org/officeDocument/2006/relationships/slide"/><Relationship Id="rId49" Target="slides/slide4.xml" Type="http://schemas.openxmlformats.org/officeDocument/2006/relationships/slide"/><Relationship Id="rId5" Target="tableStyles.xml" Type="http://schemas.openxmlformats.org/officeDocument/2006/relationships/tableStyles"/><Relationship Id="rId50" Target="slides/slide5.xml" Type="http://schemas.openxmlformats.org/officeDocument/2006/relationships/slide"/><Relationship Id="rId51" Target="slides/slide6.xml" Type="http://schemas.openxmlformats.org/officeDocument/2006/relationships/slide"/><Relationship Id="rId52" Target="slides/slide7.xml" Type="http://schemas.openxmlformats.org/officeDocument/2006/relationships/slide"/><Relationship Id="rId53" Target="slides/slide8.xml" Type="http://schemas.openxmlformats.org/officeDocument/2006/relationships/slide"/><Relationship Id="rId54" Target="slides/slide9.xml" Type="http://schemas.openxmlformats.org/officeDocument/2006/relationships/slide"/><Relationship Id="rId55" Target="slides/slide10.xml" Type="http://schemas.openxmlformats.org/officeDocument/2006/relationships/slide"/><Relationship Id="rId56" Target="slides/slide11.xml" Type="http://schemas.openxmlformats.org/officeDocument/2006/relationships/slide"/><Relationship Id="rId57" Target="slides/slide12.xml" Type="http://schemas.openxmlformats.org/officeDocument/2006/relationships/slide"/><Relationship Id="rId58" Target="slides/slide13.xml" Type="http://schemas.openxmlformats.org/officeDocument/2006/relationships/slide"/><Relationship Id="rId59" Target="slides/slide14.xml" Type="http://schemas.openxmlformats.org/officeDocument/2006/relationships/slide"/><Relationship Id="rId6" Target="fonts/font6.fntdata" Type="http://schemas.openxmlformats.org/officeDocument/2006/relationships/font"/><Relationship Id="rId60" Target="slides/slide15.xml" Type="http://schemas.openxmlformats.org/officeDocument/2006/relationships/slide"/><Relationship Id="rId61" Target="slides/slide16.xml" Type="http://schemas.openxmlformats.org/officeDocument/2006/relationships/slide"/><Relationship Id="rId62" Target="slides/slide17.xml" Type="http://schemas.openxmlformats.org/officeDocument/2006/relationships/slide"/><Relationship Id="rId63" Target="slides/slide18.xml" Type="http://schemas.openxmlformats.org/officeDocument/2006/relationships/slide"/><Relationship Id="rId64" Target="slides/slide19.xml" Type="http://schemas.openxmlformats.org/officeDocument/2006/relationships/slide"/><Relationship Id="rId65" Target="slides/slide20.xml" Type="http://schemas.openxmlformats.org/officeDocument/2006/relationships/slide"/><Relationship Id="rId66" Target="slides/slide21.xml" Type="http://schemas.openxmlformats.org/officeDocument/2006/relationships/slide"/><Relationship Id="rId67" Target="slides/slide22.xml" Type="http://schemas.openxmlformats.org/officeDocument/2006/relationships/slide"/><Relationship Id="rId68" Target="slides/slide23.xml" Type="http://schemas.openxmlformats.org/officeDocument/2006/relationships/slide"/><Relationship Id="rId69" Target="slides/slide24.xml" Type="http://schemas.openxmlformats.org/officeDocument/2006/relationships/slide"/><Relationship Id="rId7" Target="fonts/font7.fntdata" Type="http://schemas.openxmlformats.org/officeDocument/2006/relationships/font"/><Relationship Id="rId70" Target="slides/slide25.xml" Type="http://schemas.openxmlformats.org/officeDocument/2006/relationships/slide"/><Relationship Id="rId71" Target="slides/slide26.xml" Type="http://schemas.openxmlformats.org/officeDocument/2006/relationships/slide"/><Relationship Id="rId72" Target="slides/slide27.xml" Type="http://schemas.openxmlformats.org/officeDocument/2006/relationships/slide"/><Relationship Id="rId73" Target="slides/slide28.xml" Type="http://schemas.openxmlformats.org/officeDocument/2006/relationships/slide"/><Relationship Id="rId8" Target="fonts/font8.fntdata" Type="http://schemas.openxmlformats.org/officeDocument/2006/relationships/font"/><Relationship Id="rId9" Target="fonts/font9.fntdata" Type="http://schemas.openxmlformats.org/officeDocument/2006/relationships/font"/></Relationships>
</file>

<file path=ppt/slideLayouts/_rels/slideLayout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svg" Type="http://schemas.openxmlformats.org/officeDocument/2006/relationships/image"/><Relationship Id="rId4" Target="../media/image3.png" Type="http://schemas.openxmlformats.org/officeDocument/2006/relationships/image"/><Relationship Id="rId5" Target="../media/image4.svg" Type="http://schemas.openxmlformats.org/officeDocument/2006/relationships/image"/><Relationship Id="rId6" Target="../media/image5.png" Type="http://schemas.openxmlformats.org/officeDocument/2006/relationships/image"/></Relationships>
</file>

<file path=ppt/slides/_rels/slide10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39.jpeg" Type="http://schemas.openxmlformats.org/officeDocument/2006/relationships/image"/></Relationships>
</file>

<file path=ppt/slides/_rels/slide1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40.png" Type="http://schemas.openxmlformats.org/officeDocument/2006/relationships/image"/><Relationship Id="rId3" Target="../media/image41.svg" Type="http://schemas.openxmlformats.org/officeDocument/2006/relationships/image"/><Relationship Id="rId4" Target="../media/image42.png" Type="http://schemas.openxmlformats.org/officeDocument/2006/relationships/image"/><Relationship Id="rId5" Target="../media/image43.svg" Type="http://schemas.openxmlformats.org/officeDocument/2006/relationships/image"/></Relationships>
</file>

<file path=ppt/slides/_rels/slide1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44.png" Type="http://schemas.openxmlformats.org/officeDocument/2006/relationships/image"/><Relationship Id="rId3" Target="../media/image45.svg" Type="http://schemas.openxmlformats.org/officeDocument/2006/relationships/image"/></Relationships>
</file>

<file path=ppt/slides/_rels/slide1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46.jpeg" Type="http://schemas.openxmlformats.org/officeDocument/2006/relationships/image"/></Relationships>
</file>

<file path=ppt/slides/_rels/slide1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8.png" Type="http://schemas.openxmlformats.org/officeDocument/2006/relationships/image"/><Relationship Id="rId3" Target="../media/image9.svg" Type="http://schemas.openxmlformats.org/officeDocument/2006/relationships/image"/><Relationship Id="rId4" Target="../media/image47.png" Type="http://schemas.openxmlformats.org/officeDocument/2006/relationships/image"/><Relationship Id="rId5" Target="../media/image48.svg" Type="http://schemas.openxmlformats.org/officeDocument/2006/relationships/image"/></Relationships>
</file>

<file path=ppt/slides/_rels/slide15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49.png" Type="http://schemas.openxmlformats.org/officeDocument/2006/relationships/image"/><Relationship Id="rId3" Target="../media/image50.svg" Type="http://schemas.openxmlformats.org/officeDocument/2006/relationships/image"/><Relationship Id="rId4" Target="../media/image51.png" Type="http://schemas.openxmlformats.org/officeDocument/2006/relationships/image"/><Relationship Id="rId5" Target="../media/image52.svg" Type="http://schemas.openxmlformats.org/officeDocument/2006/relationships/image"/><Relationship Id="rId6" Target="../media/image53.png" Type="http://schemas.openxmlformats.org/officeDocument/2006/relationships/image"/><Relationship Id="rId7" Target="../media/image54.svg" Type="http://schemas.openxmlformats.org/officeDocument/2006/relationships/image"/></Relationships>
</file>

<file path=ppt/slides/_rels/slide16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20.png" Type="http://schemas.openxmlformats.org/officeDocument/2006/relationships/image"/><Relationship Id="rId11" Target="../media/image21.svg" Type="http://schemas.openxmlformats.org/officeDocument/2006/relationships/image"/><Relationship Id="rId12" Target="../media/image22.png" Type="http://schemas.openxmlformats.org/officeDocument/2006/relationships/image"/><Relationship Id="rId13" Target="../media/image23.svg" Type="http://schemas.openxmlformats.org/officeDocument/2006/relationships/image"/><Relationship Id="rId14" Target="../media/image24.png" Type="http://schemas.openxmlformats.org/officeDocument/2006/relationships/image"/><Relationship Id="rId15" Target="../media/image25.svg" Type="http://schemas.openxmlformats.org/officeDocument/2006/relationships/image"/><Relationship Id="rId16" Target="../media/image29.jpeg" Type="http://schemas.openxmlformats.org/officeDocument/2006/relationships/image"/><Relationship Id="rId17" Target="../media/image27.png" Type="http://schemas.openxmlformats.org/officeDocument/2006/relationships/image"/><Relationship Id="rId18" Target="../media/image28.svg" Type="http://schemas.openxmlformats.org/officeDocument/2006/relationships/image"/><Relationship Id="rId19" Target="../media/image55.png" Type="http://schemas.openxmlformats.org/officeDocument/2006/relationships/image"/><Relationship Id="rId2" Target="../media/image12.png" Type="http://schemas.openxmlformats.org/officeDocument/2006/relationships/image"/><Relationship Id="rId3" Target="../media/image13.svg" Type="http://schemas.openxmlformats.org/officeDocument/2006/relationships/image"/><Relationship Id="rId4" Target="../media/image14.png" Type="http://schemas.openxmlformats.org/officeDocument/2006/relationships/image"/><Relationship Id="rId5" Target="../media/image15.svg" Type="http://schemas.openxmlformats.org/officeDocument/2006/relationships/image"/><Relationship Id="rId6" Target="../media/image16.png" Type="http://schemas.openxmlformats.org/officeDocument/2006/relationships/image"/><Relationship Id="rId7" Target="../media/image17.svg" Type="http://schemas.openxmlformats.org/officeDocument/2006/relationships/image"/><Relationship Id="rId8" Target="../media/image18.png" Type="http://schemas.openxmlformats.org/officeDocument/2006/relationships/image"/><Relationship Id="rId9" Target="../media/image19.svg" Type="http://schemas.openxmlformats.org/officeDocument/2006/relationships/image"/></Relationships>
</file>

<file path=ppt/slides/_rels/slide17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31.png" Type="http://schemas.openxmlformats.org/officeDocument/2006/relationships/image"/><Relationship Id="rId3" Target="../media/image32.png" Type="http://schemas.openxmlformats.org/officeDocument/2006/relationships/image"/></Relationships>
</file>

<file path=ppt/slides/_rels/slide18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31.png" Type="http://schemas.openxmlformats.org/officeDocument/2006/relationships/image"/></Relationships>
</file>

<file path=ppt/slides/_rels/slide19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56.png" Type="http://schemas.openxmlformats.org/officeDocument/2006/relationships/image"/><Relationship Id="rId3" Target="../media/image57.svg" Type="http://schemas.openxmlformats.org/officeDocument/2006/relationships/image"/><Relationship Id="rId4" Target="../media/image58.png" Type="http://schemas.openxmlformats.org/officeDocument/2006/relationships/image"/><Relationship Id="rId5" Target="../media/image59.svg" Type="http://schemas.openxmlformats.org/officeDocument/2006/relationships/image"/><Relationship Id="rId6" Target="../media/image60.jpeg" Type="http://schemas.openxmlformats.org/officeDocument/2006/relationships/image"/></Relationships>
</file>

<file path=ppt/slides/_rels/slide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6.png" Type="http://schemas.openxmlformats.org/officeDocument/2006/relationships/image"/><Relationship Id="rId3" Target="../media/image7.svg" Type="http://schemas.openxmlformats.org/officeDocument/2006/relationships/image"/><Relationship Id="rId4" Target="../media/image8.png" Type="http://schemas.openxmlformats.org/officeDocument/2006/relationships/image"/><Relationship Id="rId5" Target="../media/image9.svg" Type="http://schemas.openxmlformats.org/officeDocument/2006/relationships/image"/><Relationship Id="rId6" Target="../media/image10.png" Type="http://schemas.openxmlformats.org/officeDocument/2006/relationships/image"/><Relationship Id="rId7" Target="../media/image11.svg" Type="http://schemas.openxmlformats.org/officeDocument/2006/relationships/image"/></Relationships>
</file>

<file path=ppt/slides/_rels/slide20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69.png" Type="http://schemas.openxmlformats.org/officeDocument/2006/relationships/image"/><Relationship Id="rId11" Target="../media/image70.svg" Type="http://schemas.openxmlformats.org/officeDocument/2006/relationships/image"/><Relationship Id="rId2" Target="../media/image61.png" Type="http://schemas.openxmlformats.org/officeDocument/2006/relationships/image"/><Relationship Id="rId3" Target="../media/image62.svg" Type="http://schemas.openxmlformats.org/officeDocument/2006/relationships/image"/><Relationship Id="rId4" Target="../media/image63.png" Type="http://schemas.openxmlformats.org/officeDocument/2006/relationships/image"/><Relationship Id="rId5" Target="../media/image64.svg" Type="http://schemas.openxmlformats.org/officeDocument/2006/relationships/image"/><Relationship Id="rId6" Target="../media/image65.png" Type="http://schemas.openxmlformats.org/officeDocument/2006/relationships/image"/><Relationship Id="rId7" Target="../media/image66.svg" Type="http://schemas.openxmlformats.org/officeDocument/2006/relationships/image"/><Relationship Id="rId8" Target="../media/image67.png" Type="http://schemas.openxmlformats.org/officeDocument/2006/relationships/image"/><Relationship Id="rId9" Target="../media/image68.svg" Type="http://schemas.openxmlformats.org/officeDocument/2006/relationships/image"/></Relationships>
</file>

<file path=ppt/slides/_rels/slide2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56.png" Type="http://schemas.openxmlformats.org/officeDocument/2006/relationships/image"/><Relationship Id="rId3" Target="../media/image57.svg" Type="http://schemas.openxmlformats.org/officeDocument/2006/relationships/image"/><Relationship Id="rId4" Target="../media/image58.png" Type="http://schemas.openxmlformats.org/officeDocument/2006/relationships/image"/><Relationship Id="rId5" Target="../media/image59.svg" Type="http://schemas.openxmlformats.org/officeDocument/2006/relationships/image"/><Relationship Id="rId6" Target="../media/image60.jpeg" Type="http://schemas.openxmlformats.org/officeDocument/2006/relationships/image"/></Relationships>
</file>

<file path=ppt/slides/_rels/slide2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71.jpeg" Type="http://schemas.openxmlformats.org/officeDocument/2006/relationships/image"/></Relationships>
</file>

<file path=ppt/slides/_rels/slide2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72.jpeg" Type="http://schemas.openxmlformats.org/officeDocument/2006/relationships/image"/></Relationships>
</file>

<file path=ppt/slides/_rels/slide2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20.png" Type="http://schemas.openxmlformats.org/officeDocument/2006/relationships/image"/><Relationship Id="rId11" Target="../media/image21.svg" Type="http://schemas.openxmlformats.org/officeDocument/2006/relationships/image"/><Relationship Id="rId12" Target="../media/image22.png" Type="http://schemas.openxmlformats.org/officeDocument/2006/relationships/image"/><Relationship Id="rId13" Target="../media/image23.svg" Type="http://schemas.openxmlformats.org/officeDocument/2006/relationships/image"/><Relationship Id="rId14" Target="../media/image24.png" Type="http://schemas.openxmlformats.org/officeDocument/2006/relationships/image"/><Relationship Id="rId15" Target="../media/image25.svg" Type="http://schemas.openxmlformats.org/officeDocument/2006/relationships/image"/><Relationship Id="rId16" Target="../media/image29.jpeg" Type="http://schemas.openxmlformats.org/officeDocument/2006/relationships/image"/><Relationship Id="rId17" Target="../media/image27.png" Type="http://schemas.openxmlformats.org/officeDocument/2006/relationships/image"/><Relationship Id="rId18" Target="../media/image28.svg" Type="http://schemas.openxmlformats.org/officeDocument/2006/relationships/image"/><Relationship Id="rId19" Target="../media/image36.png" Type="http://schemas.openxmlformats.org/officeDocument/2006/relationships/image"/><Relationship Id="rId2" Target="../media/image12.png" Type="http://schemas.openxmlformats.org/officeDocument/2006/relationships/image"/><Relationship Id="rId3" Target="../media/image13.svg" Type="http://schemas.openxmlformats.org/officeDocument/2006/relationships/image"/><Relationship Id="rId4" Target="../media/image14.png" Type="http://schemas.openxmlformats.org/officeDocument/2006/relationships/image"/><Relationship Id="rId5" Target="../media/image15.svg" Type="http://schemas.openxmlformats.org/officeDocument/2006/relationships/image"/><Relationship Id="rId6" Target="../media/image16.png" Type="http://schemas.openxmlformats.org/officeDocument/2006/relationships/image"/><Relationship Id="rId7" Target="../media/image17.svg" Type="http://schemas.openxmlformats.org/officeDocument/2006/relationships/image"/><Relationship Id="rId8" Target="../media/image18.png" Type="http://schemas.openxmlformats.org/officeDocument/2006/relationships/image"/><Relationship Id="rId9" Target="../media/image19.svg" Type="http://schemas.openxmlformats.org/officeDocument/2006/relationships/image"/></Relationships>
</file>

<file path=ppt/slides/_rels/slide25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73.png" Type="http://schemas.openxmlformats.org/officeDocument/2006/relationships/image"/><Relationship Id="rId3" Target="../media/image74.svg" Type="http://schemas.openxmlformats.org/officeDocument/2006/relationships/image"/><Relationship Id="rId4" Target="../media/image75.png" Type="http://schemas.openxmlformats.org/officeDocument/2006/relationships/image"/><Relationship Id="rId5" Target="../media/image76.svg" Type="http://schemas.openxmlformats.org/officeDocument/2006/relationships/image"/></Relationships>
</file>

<file path=ppt/slides/_rels/slide26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27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77.png" Type="http://schemas.openxmlformats.org/officeDocument/2006/relationships/image"/><Relationship Id="rId3" Target="../media/image78.svg" Type="http://schemas.openxmlformats.org/officeDocument/2006/relationships/image"/></Relationships>
</file>

<file path=ppt/slides/_rels/slide28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79.png" Type="http://schemas.openxmlformats.org/officeDocument/2006/relationships/image"/><Relationship Id="rId3" Target="../media/image80.svg" Type="http://schemas.openxmlformats.org/officeDocument/2006/relationships/image"/></Relationships>
</file>

<file path=ppt/slides/_rels/slide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20.png" Type="http://schemas.openxmlformats.org/officeDocument/2006/relationships/image"/><Relationship Id="rId11" Target="../media/image21.svg" Type="http://schemas.openxmlformats.org/officeDocument/2006/relationships/image"/><Relationship Id="rId12" Target="../media/image22.png" Type="http://schemas.openxmlformats.org/officeDocument/2006/relationships/image"/><Relationship Id="rId13" Target="../media/image23.svg" Type="http://schemas.openxmlformats.org/officeDocument/2006/relationships/image"/><Relationship Id="rId14" Target="../media/image24.png" Type="http://schemas.openxmlformats.org/officeDocument/2006/relationships/image"/><Relationship Id="rId15" Target="../media/image25.svg" Type="http://schemas.openxmlformats.org/officeDocument/2006/relationships/image"/><Relationship Id="rId16" Target="../media/image26.png" Type="http://schemas.openxmlformats.org/officeDocument/2006/relationships/image"/><Relationship Id="rId17" Target="../media/image27.png" Type="http://schemas.openxmlformats.org/officeDocument/2006/relationships/image"/><Relationship Id="rId18" Target="../media/image28.svg" Type="http://schemas.openxmlformats.org/officeDocument/2006/relationships/image"/><Relationship Id="rId2" Target="../media/image12.png" Type="http://schemas.openxmlformats.org/officeDocument/2006/relationships/image"/><Relationship Id="rId3" Target="../media/image13.svg" Type="http://schemas.openxmlformats.org/officeDocument/2006/relationships/image"/><Relationship Id="rId4" Target="../media/image14.png" Type="http://schemas.openxmlformats.org/officeDocument/2006/relationships/image"/><Relationship Id="rId5" Target="../media/image15.svg" Type="http://schemas.openxmlformats.org/officeDocument/2006/relationships/image"/><Relationship Id="rId6" Target="../media/image16.png" Type="http://schemas.openxmlformats.org/officeDocument/2006/relationships/image"/><Relationship Id="rId7" Target="../media/image17.svg" Type="http://schemas.openxmlformats.org/officeDocument/2006/relationships/image"/><Relationship Id="rId8" Target="../media/image18.png" Type="http://schemas.openxmlformats.org/officeDocument/2006/relationships/image"/><Relationship Id="rId9" Target="../media/image19.svg" Type="http://schemas.openxmlformats.org/officeDocument/2006/relationships/image"/></Relationships>
</file>

<file path=ppt/slides/_rels/slide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20.png" Type="http://schemas.openxmlformats.org/officeDocument/2006/relationships/image"/><Relationship Id="rId11" Target="../media/image21.svg" Type="http://schemas.openxmlformats.org/officeDocument/2006/relationships/image"/><Relationship Id="rId12" Target="../media/image22.png" Type="http://schemas.openxmlformats.org/officeDocument/2006/relationships/image"/><Relationship Id="rId13" Target="../media/image23.svg" Type="http://schemas.openxmlformats.org/officeDocument/2006/relationships/image"/><Relationship Id="rId14" Target="../media/image24.png" Type="http://schemas.openxmlformats.org/officeDocument/2006/relationships/image"/><Relationship Id="rId15" Target="../media/image25.svg" Type="http://schemas.openxmlformats.org/officeDocument/2006/relationships/image"/><Relationship Id="rId16" Target="../media/image29.jpeg" Type="http://schemas.openxmlformats.org/officeDocument/2006/relationships/image"/><Relationship Id="rId17" Target="../media/image30.png" Type="http://schemas.openxmlformats.org/officeDocument/2006/relationships/image"/><Relationship Id="rId18" Target="../media/image27.png" Type="http://schemas.openxmlformats.org/officeDocument/2006/relationships/image"/><Relationship Id="rId19" Target="../media/image28.svg" Type="http://schemas.openxmlformats.org/officeDocument/2006/relationships/image"/><Relationship Id="rId2" Target="../media/image12.png" Type="http://schemas.openxmlformats.org/officeDocument/2006/relationships/image"/><Relationship Id="rId3" Target="../media/image13.svg" Type="http://schemas.openxmlformats.org/officeDocument/2006/relationships/image"/><Relationship Id="rId4" Target="../media/image14.png" Type="http://schemas.openxmlformats.org/officeDocument/2006/relationships/image"/><Relationship Id="rId5" Target="../media/image15.svg" Type="http://schemas.openxmlformats.org/officeDocument/2006/relationships/image"/><Relationship Id="rId6" Target="../media/image16.png" Type="http://schemas.openxmlformats.org/officeDocument/2006/relationships/image"/><Relationship Id="rId7" Target="../media/image17.svg" Type="http://schemas.openxmlformats.org/officeDocument/2006/relationships/image"/><Relationship Id="rId8" Target="../media/image18.png" Type="http://schemas.openxmlformats.org/officeDocument/2006/relationships/image"/><Relationship Id="rId9" Target="../media/image19.svg" Type="http://schemas.openxmlformats.org/officeDocument/2006/relationships/image"/></Relationships>
</file>

<file path=ppt/slides/_rels/slide5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31.png" Type="http://schemas.openxmlformats.org/officeDocument/2006/relationships/image"/><Relationship Id="rId3" Target="../media/image32.png" Type="http://schemas.openxmlformats.org/officeDocument/2006/relationships/image"/></Relationships>
</file>

<file path=ppt/slides/_rels/slide6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33.jpeg" Type="http://schemas.openxmlformats.org/officeDocument/2006/relationships/image"/></Relationships>
</file>

<file path=ppt/slides/_rels/slide7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8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34.png" Type="http://schemas.openxmlformats.org/officeDocument/2006/relationships/image"/><Relationship Id="rId3" Target="../media/image35.svg" Type="http://schemas.openxmlformats.org/officeDocument/2006/relationships/image"/><Relationship Id="rId4" Target="../media/image36.png" Type="http://schemas.openxmlformats.org/officeDocument/2006/relationships/image"/></Relationships>
</file>

<file path=ppt/slides/_rels/slide9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37.png" Type="http://schemas.openxmlformats.org/officeDocument/2006/relationships/image"/><Relationship Id="rId3" Target="../media/image38.sv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0" y="7578637"/>
            <a:ext cx="18288000" cy="2978326"/>
          </a:xfrm>
          <a:prstGeom prst="rect">
            <a:avLst/>
          </a:prstGeom>
          <a:solidFill>
            <a:srgbClr val="F8BC27"/>
          </a:solidFill>
        </p:spPr>
      </p:sp>
      <p:grpSp>
        <p:nvGrpSpPr>
          <p:cNvPr name="Group 3" id="3"/>
          <p:cNvGrpSpPr/>
          <p:nvPr/>
        </p:nvGrpSpPr>
        <p:grpSpPr>
          <a:xfrm rot="-10800000">
            <a:off x="11318133" y="781563"/>
            <a:ext cx="2920776" cy="3558809"/>
            <a:chOff x="0" y="0"/>
            <a:chExt cx="2354580" cy="2868930"/>
          </a:xfrm>
        </p:grpSpPr>
        <p:sp>
          <p:nvSpPr>
            <p:cNvPr name="Freeform 4" id="4"/>
            <p:cNvSpPr/>
            <p:nvPr/>
          </p:nvSpPr>
          <p:spPr>
            <a:xfrm>
              <a:off x="0" y="0"/>
              <a:ext cx="2353310" cy="2868930"/>
            </a:xfrm>
            <a:custGeom>
              <a:avLst/>
              <a:gdLst/>
              <a:ahLst/>
              <a:cxnLst/>
              <a:rect r="r" b="b" t="t" l="l"/>
              <a:pathLst>
                <a:path h="2868930" w="2353310">
                  <a:moveTo>
                    <a:pt x="784860" y="2801620"/>
                  </a:moveTo>
                  <a:cubicBezTo>
                    <a:pt x="905510" y="2842260"/>
                    <a:pt x="1042670" y="2868930"/>
                    <a:pt x="1177290" y="2868930"/>
                  </a:cubicBezTo>
                  <a:cubicBezTo>
                    <a:pt x="1311910" y="2868930"/>
                    <a:pt x="1441450" y="2846070"/>
                    <a:pt x="1560830" y="2805430"/>
                  </a:cubicBezTo>
                  <a:cubicBezTo>
                    <a:pt x="1563370" y="2804160"/>
                    <a:pt x="1565910" y="2804160"/>
                    <a:pt x="1568450" y="2802890"/>
                  </a:cubicBezTo>
                  <a:cubicBezTo>
                    <a:pt x="2016760" y="2640330"/>
                    <a:pt x="2346960" y="2211070"/>
                    <a:pt x="2353310" y="170942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708150"/>
                  </a:lnTo>
                  <a:cubicBezTo>
                    <a:pt x="6350" y="2213610"/>
                    <a:pt x="331470" y="2642870"/>
                    <a:pt x="784860" y="2801620"/>
                  </a:cubicBezTo>
                  <a:close/>
                </a:path>
              </a:pathLst>
            </a:custGeom>
            <a:solidFill>
              <a:srgbClr val="048041"/>
            </a:solidFill>
          </p:spPr>
        </p:sp>
      </p:grpSp>
      <p:grpSp>
        <p:nvGrpSpPr>
          <p:cNvPr name="Group 5" id="5"/>
          <p:cNvGrpSpPr/>
          <p:nvPr/>
        </p:nvGrpSpPr>
        <p:grpSpPr>
          <a:xfrm rot="0">
            <a:off x="14630109" y="5759586"/>
            <a:ext cx="2915694" cy="3688002"/>
            <a:chOff x="0" y="0"/>
            <a:chExt cx="3887592" cy="4917336"/>
          </a:xfrm>
        </p:grpSpPr>
        <p:grpSp>
          <p:nvGrpSpPr>
            <p:cNvPr name="Group 6" id="6"/>
            <p:cNvGrpSpPr/>
            <p:nvPr/>
          </p:nvGrpSpPr>
          <p:grpSpPr>
            <a:xfrm rot="0">
              <a:off x="0" y="0"/>
              <a:ext cx="3887592" cy="4917336"/>
              <a:chOff x="0" y="0"/>
              <a:chExt cx="6350000" cy="6350000"/>
            </a:xfrm>
          </p:grpSpPr>
          <p:sp>
            <p:nvSpPr>
              <p:cNvPr name="Freeform 7" id="7"/>
              <p:cNvSpPr/>
              <p:nvPr/>
            </p:nvSpPr>
            <p:spPr>
              <a:xfrm>
                <a:off x="14167" y="0"/>
                <a:ext cx="6321665" cy="6350000"/>
              </a:xfrm>
              <a:custGeom>
                <a:avLst/>
                <a:gdLst/>
                <a:ahLst/>
                <a:cxnLst/>
                <a:rect r="r" b="b" t="t" l="l"/>
                <a:pathLst>
                  <a:path h="6350000" w="6321665">
                    <a:moveTo>
                      <a:pt x="3160833" y="0"/>
                    </a:moveTo>
                    <a:lnTo>
                      <a:pt x="3160833" y="0"/>
                    </a:lnTo>
                    <a:cubicBezTo>
                      <a:pt x="4908795" y="7817"/>
                      <a:pt x="6321666" y="1427021"/>
                      <a:pt x="6321666" y="3175000"/>
                    </a:cubicBezTo>
                    <a:cubicBezTo>
                      <a:pt x="6321666" y="4922979"/>
                      <a:pt x="4908795" y="6342183"/>
                      <a:pt x="3160833" y="6350000"/>
                    </a:cubicBezTo>
                    <a:cubicBezTo>
                      <a:pt x="1412871" y="6342183"/>
                      <a:pt x="0" y="4922979"/>
                      <a:pt x="0" y="3175000"/>
                    </a:cubicBezTo>
                    <a:cubicBezTo>
                      <a:pt x="0" y="1427021"/>
                      <a:pt x="1412871" y="7817"/>
                      <a:pt x="3160833" y="0"/>
                    </a:cubicBezTo>
                    <a:close/>
                  </a:path>
                </a:pathLst>
              </a:custGeom>
              <a:solidFill>
                <a:srgbClr val="048041"/>
              </a:solidFill>
            </p:spPr>
          </p:sp>
        </p:grpSp>
        <p:grpSp>
          <p:nvGrpSpPr>
            <p:cNvPr name="Group 8" id="8"/>
            <p:cNvGrpSpPr/>
            <p:nvPr/>
          </p:nvGrpSpPr>
          <p:grpSpPr>
            <a:xfrm rot="0">
              <a:off x="319014" y="352714"/>
              <a:ext cx="3249564" cy="4211907"/>
              <a:chOff x="0" y="0"/>
              <a:chExt cx="6350000" cy="6350000"/>
            </a:xfrm>
          </p:grpSpPr>
          <p:sp>
            <p:nvSpPr>
              <p:cNvPr name="Freeform 9" id="9"/>
              <p:cNvSpPr/>
              <p:nvPr/>
            </p:nvSpPr>
            <p:spPr>
              <a:xfrm>
                <a:off x="14167" y="0"/>
                <a:ext cx="6321665" cy="6350000"/>
              </a:xfrm>
              <a:custGeom>
                <a:avLst/>
                <a:gdLst/>
                <a:ahLst/>
                <a:cxnLst/>
                <a:rect r="r" b="b" t="t" l="l"/>
                <a:pathLst>
                  <a:path h="6350000" w="6321665">
                    <a:moveTo>
                      <a:pt x="3160833" y="0"/>
                    </a:moveTo>
                    <a:lnTo>
                      <a:pt x="3160833" y="0"/>
                    </a:lnTo>
                    <a:cubicBezTo>
                      <a:pt x="4908795" y="7817"/>
                      <a:pt x="6321666" y="1427021"/>
                      <a:pt x="6321666" y="3175000"/>
                    </a:cubicBezTo>
                    <a:cubicBezTo>
                      <a:pt x="6321666" y="4922979"/>
                      <a:pt x="4908795" y="6342183"/>
                      <a:pt x="3160833" y="6350000"/>
                    </a:cubicBezTo>
                    <a:cubicBezTo>
                      <a:pt x="1412871" y="6342183"/>
                      <a:pt x="0" y="4922979"/>
                      <a:pt x="0" y="3175000"/>
                    </a:cubicBezTo>
                    <a:cubicBezTo>
                      <a:pt x="0" y="1427021"/>
                      <a:pt x="1412871" y="7817"/>
                      <a:pt x="3160833" y="0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pic>
        <p:nvPicPr>
          <p:cNvPr name="Picture 10" id="10"/>
          <p:cNvPicPr>
            <a:picLocks noChangeAspect="true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15136739" y="7065717"/>
            <a:ext cx="1902434" cy="1075740"/>
          </a:xfrm>
          <a:prstGeom prst="rect">
            <a:avLst/>
          </a:prstGeom>
        </p:spPr>
      </p:pic>
      <p:grpSp>
        <p:nvGrpSpPr>
          <p:cNvPr name="Group 11" id="11"/>
          <p:cNvGrpSpPr/>
          <p:nvPr/>
        </p:nvGrpSpPr>
        <p:grpSpPr>
          <a:xfrm rot="0">
            <a:off x="450423" y="6012951"/>
            <a:ext cx="9912332" cy="853442"/>
            <a:chOff x="0" y="0"/>
            <a:chExt cx="13216442" cy="1137923"/>
          </a:xfrm>
        </p:grpSpPr>
        <p:grpSp>
          <p:nvGrpSpPr>
            <p:cNvPr name="Group 12" id="12"/>
            <p:cNvGrpSpPr/>
            <p:nvPr/>
          </p:nvGrpSpPr>
          <p:grpSpPr>
            <a:xfrm rot="0">
              <a:off x="0" y="0"/>
              <a:ext cx="13216442" cy="1137923"/>
              <a:chOff x="0" y="0"/>
              <a:chExt cx="21009628" cy="1808909"/>
            </a:xfrm>
          </p:grpSpPr>
          <p:sp>
            <p:nvSpPr>
              <p:cNvPr name="Freeform 13" id="13"/>
              <p:cNvSpPr/>
              <p:nvPr/>
            </p:nvSpPr>
            <p:spPr>
              <a:xfrm>
                <a:off x="0" y="0"/>
                <a:ext cx="21009628" cy="1808909"/>
              </a:xfrm>
              <a:custGeom>
                <a:avLst/>
                <a:gdLst/>
                <a:ahLst/>
                <a:cxnLst/>
                <a:rect r="r" b="b" t="t" l="l"/>
                <a:pathLst>
                  <a:path h="1808909" w="21009628">
                    <a:moveTo>
                      <a:pt x="21009628" y="904454"/>
                    </a:moveTo>
                    <a:lnTo>
                      <a:pt x="21009628" y="904454"/>
                    </a:lnTo>
                    <a:cubicBezTo>
                      <a:pt x="21009628" y="1380411"/>
                      <a:pt x="20581257" y="1808909"/>
                      <a:pt x="20052683" y="1808909"/>
                    </a:cubicBezTo>
                    <a:lnTo>
                      <a:pt x="956945" y="1808909"/>
                    </a:lnTo>
                    <a:cubicBezTo>
                      <a:pt x="428371" y="1808909"/>
                      <a:pt x="0" y="1380411"/>
                      <a:pt x="0" y="904454"/>
                    </a:cubicBezTo>
                    <a:lnTo>
                      <a:pt x="0" y="904454"/>
                    </a:lnTo>
                    <a:cubicBezTo>
                      <a:pt x="0" y="428371"/>
                      <a:pt x="428371" y="0"/>
                      <a:pt x="956945" y="0"/>
                    </a:cubicBezTo>
                    <a:lnTo>
                      <a:pt x="20052683" y="0"/>
                    </a:lnTo>
                    <a:cubicBezTo>
                      <a:pt x="20581130" y="0"/>
                      <a:pt x="21009628" y="428371"/>
                      <a:pt x="21009628" y="904454"/>
                    </a:cubicBezTo>
                    <a:close/>
                  </a:path>
                </a:pathLst>
              </a:custGeom>
              <a:solidFill>
                <a:srgbClr val="F8BC27"/>
              </a:solidFill>
            </p:spPr>
          </p:sp>
        </p:grpSp>
        <p:sp>
          <p:nvSpPr>
            <p:cNvPr name="TextBox 14" id="14"/>
            <p:cNvSpPr txBox="true"/>
            <p:nvPr/>
          </p:nvSpPr>
          <p:spPr>
            <a:xfrm rot="0">
              <a:off x="942715" y="285670"/>
              <a:ext cx="11567560" cy="503131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 marL="0" indent="0" lvl="0">
                <a:lnSpc>
                  <a:spcPts val="3220"/>
                </a:lnSpc>
                <a:spcBef>
                  <a:spcPct val="0"/>
                </a:spcBef>
              </a:pPr>
              <a:r>
                <a:rPr lang="en-US" sz="2300">
                  <a:solidFill>
                    <a:srgbClr val="000000"/>
                  </a:solidFill>
                  <a:latin typeface="Garet Bold"/>
                </a:rPr>
                <a:t>от Великой французской революции до наших дней</a:t>
              </a:r>
            </a:p>
          </p:txBody>
        </p:sp>
      </p:grpSp>
      <p:grpSp>
        <p:nvGrpSpPr>
          <p:cNvPr name="Group 15" id="15"/>
          <p:cNvGrpSpPr/>
          <p:nvPr/>
        </p:nvGrpSpPr>
        <p:grpSpPr>
          <a:xfrm rot="0">
            <a:off x="1052625" y="1028700"/>
            <a:ext cx="3461574" cy="588608"/>
            <a:chOff x="0" y="0"/>
            <a:chExt cx="4615432" cy="784811"/>
          </a:xfrm>
        </p:grpSpPr>
        <p:pic>
          <p:nvPicPr>
            <p:cNvPr name="Picture 16" id="16"/>
            <p:cNvPicPr>
              <a:picLocks noChangeAspect="true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 l="0" t="0" r="0" b="0"/>
            <a:stretch>
              <a:fillRect/>
            </a:stretch>
          </p:blipFill>
          <p:spPr>
            <a:xfrm flipH="false" flipV="false" rot="0">
              <a:off x="0" y="0"/>
              <a:ext cx="784811" cy="784811"/>
            </a:xfrm>
            <a:prstGeom prst="rect">
              <a:avLst/>
            </a:prstGeom>
          </p:spPr>
        </p:pic>
        <p:sp>
          <p:nvSpPr>
            <p:cNvPr name="TextBox 17" id="17"/>
            <p:cNvSpPr txBox="true"/>
            <p:nvPr/>
          </p:nvSpPr>
          <p:spPr>
            <a:xfrm rot="0">
              <a:off x="1097882" y="201694"/>
              <a:ext cx="3517551" cy="390948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2360"/>
                </a:lnSpc>
              </a:pPr>
            </a:p>
          </p:txBody>
        </p:sp>
      </p:grpSp>
      <p:pic>
        <p:nvPicPr>
          <p:cNvPr name="Picture 18" id="18"/>
          <p:cNvPicPr>
            <a:picLocks noChangeAspect="true"/>
          </p:cNvPicPr>
          <p:nvPr/>
        </p:nvPicPr>
        <p:blipFill>
          <a:blip r:embed="rId6"/>
          <a:srcRect l="0" t="0" r="0" b="0"/>
          <a:stretch>
            <a:fillRect/>
          </a:stretch>
        </p:blipFill>
        <p:spPr>
          <a:xfrm flipH="false" flipV="false" rot="0">
            <a:off x="11032827" y="848982"/>
            <a:ext cx="3491390" cy="3491390"/>
          </a:xfrm>
          <a:prstGeom prst="rect">
            <a:avLst/>
          </a:prstGeom>
        </p:spPr>
      </p:pic>
      <p:sp>
        <p:nvSpPr>
          <p:cNvPr name="TextBox 19" id="19"/>
          <p:cNvSpPr txBox="true"/>
          <p:nvPr/>
        </p:nvSpPr>
        <p:spPr>
          <a:xfrm rot="0">
            <a:off x="450423" y="2190886"/>
            <a:ext cx="10299518" cy="33147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8760"/>
              </a:lnSpc>
            </a:pPr>
            <a:r>
              <a:rPr lang="en-US" sz="7300">
                <a:solidFill>
                  <a:srgbClr val="000000"/>
                </a:solidFill>
                <a:latin typeface="Garet Bold"/>
              </a:rPr>
              <a:t>Профессиональное образование во Франции</a:t>
            </a:r>
          </a:p>
        </p:txBody>
      </p:sp>
    </p:spTree>
  </p:cSld>
  <p:clrMapOvr>
    <a:masterClrMapping/>
  </p:clrMapOvr>
</p:sld>
</file>

<file path=ppt/slides/slide1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0" y="0"/>
            <a:ext cx="7869065" cy="10287000"/>
          </a:xfrm>
          <a:prstGeom prst="rect">
            <a:avLst/>
          </a:prstGeom>
          <a:solidFill>
            <a:srgbClr val="048041"/>
          </a:solidFill>
        </p:spPr>
      </p:sp>
      <p:grpSp>
        <p:nvGrpSpPr>
          <p:cNvPr name="Group 3" id="3"/>
          <p:cNvGrpSpPr>
            <a:grpSpLocks noChangeAspect="true"/>
          </p:cNvGrpSpPr>
          <p:nvPr/>
        </p:nvGrpSpPr>
        <p:grpSpPr>
          <a:xfrm rot="0">
            <a:off x="1163251" y="944457"/>
            <a:ext cx="5542562" cy="8313843"/>
            <a:chOff x="0" y="0"/>
            <a:chExt cx="6350000" cy="9525000"/>
          </a:xfrm>
        </p:grpSpPr>
        <p:sp>
          <p:nvSpPr>
            <p:cNvPr name="Freeform 4" id="4"/>
            <p:cNvSpPr/>
            <p:nvPr/>
          </p:nvSpPr>
          <p:spPr>
            <a:xfrm>
              <a:off x="0" y="0"/>
              <a:ext cx="6350000" cy="9525000"/>
            </a:xfrm>
            <a:custGeom>
              <a:avLst/>
              <a:gdLst/>
              <a:ahLst/>
              <a:cxnLst/>
              <a:rect r="r" b="b" t="t" l="l"/>
              <a:pathLst>
                <a:path h="9525000" w="6350000">
                  <a:moveTo>
                    <a:pt x="0" y="9042400"/>
                  </a:moveTo>
                  <a:lnTo>
                    <a:pt x="0" y="482600"/>
                  </a:lnTo>
                  <a:cubicBezTo>
                    <a:pt x="0" y="215900"/>
                    <a:pt x="215900" y="0"/>
                    <a:pt x="482600" y="0"/>
                  </a:cubicBezTo>
                  <a:lnTo>
                    <a:pt x="5867400" y="0"/>
                  </a:lnTo>
                  <a:cubicBezTo>
                    <a:pt x="6134100" y="0"/>
                    <a:pt x="6350000" y="217170"/>
                    <a:pt x="6350000" y="482600"/>
                  </a:cubicBezTo>
                  <a:lnTo>
                    <a:pt x="6350000" y="9042400"/>
                  </a:lnTo>
                  <a:cubicBezTo>
                    <a:pt x="6350000" y="9309100"/>
                    <a:pt x="6134100" y="9525000"/>
                    <a:pt x="5867400" y="9525000"/>
                  </a:cubicBezTo>
                  <a:lnTo>
                    <a:pt x="482600" y="9525000"/>
                  </a:lnTo>
                  <a:cubicBezTo>
                    <a:pt x="217170" y="9525000"/>
                    <a:pt x="0" y="9309100"/>
                    <a:pt x="0" y="9042400"/>
                  </a:cubicBezTo>
                  <a:close/>
                </a:path>
              </a:pathLst>
            </a:custGeom>
            <a:blipFill>
              <a:blip r:embed="rId2"/>
              <a:stretch>
                <a:fillRect l="-16750" r="-16750" t="0" b="0"/>
              </a:stretch>
            </a:blipFill>
          </p:spPr>
        </p:sp>
      </p:grpSp>
      <p:sp>
        <p:nvSpPr>
          <p:cNvPr name="TextBox 5" id="5"/>
          <p:cNvSpPr txBox="true"/>
          <p:nvPr/>
        </p:nvSpPr>
        <p:spPr>
          <a:xfrm rot="0">
            <a:off x="9144000" y="1104053"/>
            <a:ext cx="8115300" cy="29368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7699"/>
              </a:lnSpc>
            </a:pPr>
            <a:r>
              <a:rPr lang="en-US" sz="6999">
                <a:solidFill>
                  <a:srgbClr val="000000"/>
                </a:solidFill>
                <a:latin typeface="Garet ExtraBold"/>
              </a:rPr>
              <a:t>Луи Мишель Лепелетье де Сен-Фаржо</a:t>
            </a:r>
          </a:p>
        </p:txBody>
      </p:sp>
      <p:grpSp>
        <p:nvGrpSpPr>
          <p:cNvPr name="Group 6" id="6"/>
          <p:cNvGrpSpPr/>
          <p:nvPr/>
        </p:nvGrpSpPr>
        <p:grpSpPr>
          <a:xfrm rot="0">
            <a:off x="9144000" y="5009303"/>
            <a:ext cx="8449420" cy="4706658"/>
            <a:chOff x="0" y="0"/>
            <a:chExt cx="11265893" cy="6275543"/>
          </a:xfrm>
        </p:grpSpPr>
        <p:sp>
          <p:nvSpPr>
            <p:cNvPr name="TextBox 7" id="7"/>
            <p:cNvSpPr txBox="true"/>
            <p:nvPr/>
          </p:nvSpPr>
          <p:spPr>
            <a:xfrm rot="0">
              <a:off x="0" y="-47625"/>
              <a:ext cx="11265893" cy="1572664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4737"/>
                </a:lnSpc>
              </a:pPr>
              <a:r>
                <a:rPr lang="en-US" sz="3644">
                  <a:solidFill>
                    <a:srgbClr val="000000"/>
                  </a:solidFill>
                  <a:latin typeface="Garet Bold"/>
                </a:rPr>
                <a:t>"План национального воспитания"</a:t>
              </a:r>
            </a:p>
          </p:txBody>
        </p:sp>
        <p:sp>
          <p:nvSpPr>
            <p:cNvPr name="TextBox 8" id="8"/>
            <p:cNvSpPr txBox="true"/>
            <p:nvPr/>
          </p:nvSpPr>
          <p:spPr>
            <a:xfrm rot="0">
              <a:off x="0" y="2211430"/>
              <a:ext cx="11265893" cy="4064113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 marL="0" indent="0" lvl="0">
                <a:lnSpc>
                  <a:spcPts val="4064"/>
                </a:lnSpc>
                <a:spcBef>
                  <a:spcPct val="0"/>
                </a:spcBef>
              </a:pPr>
              <a:r>
                <a:rPr lang="en-US" sz="2902">
                  <a:solidFill>
                    <a:srgbClr val="000000"/>
                  </a:solidFill>
                  <a:latin typeface="Garet"/>
                </a:rPr>
                <a:t>"....необходимо издать декрет, по которому всем мальчикам от 5 до 11 лет, без всякого различия и без всякого исключения, обеспечивалось бы </a:t>
              </a:r>
              <a:r>
                <a:rPr lang="en-US" sz="2902">
                  <a:solidFill>
                    <a:srgbClr val="000000"/>
                  </a:solidFill>
                  <a:latin typeface="Garet Bold"/>
                </a:rPr>
                <a:t>общественное воспитание</a:t>
              </a:r>
              <a:r>
                <a:rPr lang="en-US" sz="2902">
                  <a:solidFill>
                    <a:srgbClr val="000000"/>
                  </a:solidFill>
                  <a:latin typeface="Garet"/>
                </a:rPr>
                <a:t> за счет республики"</a:t>
              </a:r>
            </a:p>
          </p:txBody>
        </p:sp>
      </p:grpSp>
    </p:spTree>
  </p:cSld>
  <p:clrMapOvr>
    <a:masterClrMapping/>
  </p:clrMapOvr>
</p:sld>
</file>

<file path=ppt/slides/slide1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EAE6D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991637" y="1150036"/>
            <a:ext cx="7986928" cy="7986928"/>
            <a:chOff x="0" y="0"/>
            <a:chExt cx="1913890" cy="1913890"/>
          </a:xfrm>
        </p:grpSpPr>
        <p:sp>
          <p:nvSpPr>
            <p:cNvPr name="Freeform 3" id="3"/>
            <p:cNvSpPr/>
            <p:nvPr/>
          </p:nvSpPr>
          <p:spPr>
            <a:xfrm>
              <a:off x="0" y="0"/>
              <a:ext cx="1913890" cy="1913890"/>
            </a:xfrm>
            <a:custGeom>
              <a:avLst/>
              <a:gdLst/>
              <a:ahLst/>
              <a:cxnLst/>
              <a:rect r="r" b="b" t="t" l="l"/>
              <a:pathLst>
                <a:path h="1913890" w="1913890">
                  <a:moveTo>
                    <a:pt x="1789430" y="1913890"/>
                  </a:moveTo>
                  <a:lnTo>
                    <a:pt x="124460" y="1913890"/>
                  </a:lnTo>
                  <a:cubicBezTo>
                    <a:pt x="55880" y="1913890"/>
                    <a:pt x="0" y="1858010"/>
                    <a:pt x="0" y="1789430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1789430" y="0"/>
                  </a:lnTo>
                  <a:cubicBezTo>
                    <a:pt x="1858010" y="0"/>
                    <a:pt x="1913890" y="55880"/>
                    <a:pt x="1913890" y="124460"/>
                  </a:cubicBezTo>
                  <a:lnTo>
                    <a:pt x="1913890" y="1789430"/>
                  </a:lnTo>
                  <a:cubicBezTo>
                    <a:pt x="1913890" y="1858010"/>
                    <a:pt x="1858010" y="1913890"/>
                    <a:pt x="1789430" y="191389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4" id="4"/>
          <p:cNvGrpSpPr/>
          <p:nvPr/>
        </p:nvGrpSpPr>
        <p:grpSpPr>
          <a:xfrm rot="0">
            <a:off x="9360826" y="1150036"/>
            <a:ext cx="7986928" cy="7986928"/>
            <a:chOff x="0" y="0"/>
            <a:chExt cx="1913890" cy="1913890"/>
          </a:xfrm>
        </p:grpSpPr>
        <p:sp>
          <p:nvSpPr>
            <p:cNvPr name="Freeform 5" id="5"/>
            <p:cNvSpPr/>
            <p:nvPr/>
          </p:nvSpPr>
          <p:spPr>
            <a:xfrm>
              <a:off x="0" y="0"/>
              <a:ext cx="1913890" cy="1913890"/>
            </a:xfrm>
            <a:custGeom>
              <a:avLst/>
              <a:gdLst/>
              <a:ahLst/>
              <a:cxnLst/>
              <a:rect r="r" b="b" t="t" l="l"/>
              <a:pathLst>
                <a:path h="1913890" w="1913890">
                  <a:moveTo>
                    <a:pt x="1789430" y="1913890"/>
                  </a:moveTo>
                  <a:lnTo>
                    <a:pt x="124460" y="1913890"/>
                  </a:lnTo>
                  <a:cubicBezTo>
                    <a:pt x="55880" y="1913890"/>
                    <a:pt x="0" y="1858010"/>
                    <a:pt x="0" y="1789430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1789430" y="0"/>
                  </a:lnTo>
                  <a:cubicBezTo>
                    <a:pt x="1858010" y="0"/>
                    <a:pt x="1913890" y="55880"/>
                    <a:pt x="1913890" y="124460"/>
                  </a:cubicBezTo>
                  <a:lnTo>
                    <a:pt x="1913890" y="1789430"/>
                  </a:lnTo>
                  <a:cubicBezTo>
                    <a:pt x="1913890" y="1858010"/>
                    <a:pt x="1858010" y="1913890"/>
                    <a:pt x="1789430" y="191389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name="AutoShape 6" id="6"/>
          <p:cNvSpPr/>
          <p:nvPr/>
        </p:nvSpPr>
        <p:spPr>
          <a:xfrm rot="5400000">
            <a:off x="4284347" y="5757764"/>
            <a:ext cx="1274637" cy="0"/>
          </a:xfrm>
          <a:prstGeom prst="line">
            <a:avLst/>
          </a:prstGeom>
          <a:ln cap="rnd" w="47625">
            <a:solidFill>
              <a:srgbClr val="000000"/>
            </a:solidFill>
            <a:prstDash val="solid"/>
            <a:headEnd type="none" len="sm" w="sm"/>
            <a:tailEnd type="arrow" len="sm" w="med"/>
          </a:ln>
        </p:spPr>
      </p:sp>
      <p:pic>
        <p:nvPicPr>
          <p:cNvPr name="Picture 7" id="7"/>
          <p:cNvPicPr>
            <a:picLocks noChangeAspect="true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3998507" y="1807804"/>
            <a:ext cx="1798691" cy="1298328"/>
          </a:xfrm>
          <a:prstGeom prst="rect">
            <a:avLst/>
          </a:prstGeom>
        </p:spPr>
      </p:pic>
      <p:pic>
        <p:nvPicPr>
          <p:cNvPr name="Picture 8" id="8"/>
          <p:cNvPicPr>
            <a:picLocks noChangeAspect="true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12598442" y="1978315"/>
            <a:ext cx="1927892" cy="1127817"/>
          </a:xfrm>
          <a:prstGeom prst="rect">
            <a:avLst/>
          </a:prstGeom>
        </p:spPr>
      </p:pic>
      <p:grpSp>
        <p:nvGrpSpPr>
          <p:cNvPr name="Group 9" id="9"/>
          <p:cNvGrpSpPr/>
          <p:nvPr/>
        </p:nvGrpSpPr>
        <p:grpSpPr>
          <a:xfrm rot="0">
            <a:off x="1842872" y="3625355"/>
            <a:ext cx="6284457" cy="1518145"/>
            <a:chOff x="0" y="0"/>
            <a:chExt cx="8379276" cy="2024193"/>
          </a:xfrm>
        </p:grpSpPr>
        <p:sp>
          <p:nvSpPr>
            <p:cNvPr name="TextBox 10" id="10"/>
            <p:cNvSpPr txBox="true"/>
            <p:nvPr/>
          </p:nvSpPr>
          <p:spPr>
            <a:xfrm rot="0">
              <a:off x="0" y="9525"/>
              <a:ext cx="8379276" cy="892175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5399"/>
                </a:lnSpc>
              </a:pPr>
              <a:r>
                <a:rPr lang="en-US" sz="4499">
                  <a:solidFill>
                    <a:srgbClr val="000000"/>
                  </a:solidFill>
                  <a:latin typeface="Garet Bold"/>
                </a:rPr>
                <a:t>воспитание</a:t>
              </a:r>
            </a:p>
          </p:txBody>
        </p:sp>
        <p:sp>
          <p:nvSpPr>
            <p:cNvPr name="TextBox 11" id="11"/>
            <p:cNvSpPr txBox="true"/>
            <p:nvPr/>
          </p:nvSpPr>
          <p:spPr>
            <a:xfrm rot="0">
              <a:off x="396425" y="1452692"/>
              <a:ext cx="7586426" cy="571501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3749"/>
                </a:lnSpc>
              </a:pPr>
              <a:r>
                <a:rPr lang="en-US" sz="2499">
                  <a:solidFill>
                    <a:srgbClr val="000000"/>
                  </a:solidFill>
                  <a:latin typeface="Garet"/>
                </a:rPr>
                <a:t>общее для всех</a:t>
              </a:r>
            </a:p>
          </p:txBody>
        </p:sp>
      </p:grpSp>
      <p:grpSp>
        <p:nvGrpSpPr>
          <p:cNvPr name="Group 12" id="12"/>
          <p:cNvGrpSpPr/>
          <p:nvPr/>
        </p:nvGrpSpPr>
        <p:grpSpPr>
          <a:xfrm rot="0">
            <a:off x="10212061" y="3611068"/>
            <a:ext cx="6284457" cy="1984870"/>
            <a:chOff x="0" y="0"/>
            <a:chExt cx="8379276" cy="2646493"/>
          </a:xfrm>
        </p:grpSpPr>
        <p:sp>
          <p:nvSpPr>
            <p:cNvPr name="TextBox 13" id="13"/>
            <p:cNvSpPr txBox="true"/>
            <p:nvPr/>
          </p:nvSpPr>
          <p:spPr>
            <a:xfrm rot="0">
              <a:off x="0" y="9525"/>
              <a:ext cx="8379276" cy="892175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 marL="0" indent="0" lvl="0">
                <a:lnSpc>
                  <a:spcPts val="5399"/>
                </a:lnSpc>
                <a:spcBef>
                  <a:spcPct val="0"/>
                </a:spcBef>
              </a:pPr>
              <a:r>
                <a:rPr lang="en-US" sz="4499">
                  <a:solidFill>
                    <a:srgbClr val="000000"/>
                  </a:solidFill>
                  <a:latin typeface="Garet Bold"/>
                </a:rPr>
                <a:t>образование</a:t>
              </a:r>
            </a:p>
          </p:txBody>
        </p:sp>
        <p:sp>
          <p:nvSpPr>
            <p:cNvPr name="TextBox 14" id="14"/>
            <p:cNvSpPr txBox="true"/>
            <p:nvPr/>
          </p:nvSpPr>
          <p:spPr>
            <a:xfrm rot="0">
              <a:off x="244025" y="1452692"/>
              <a:ext cx="7891226" cy="1193801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3749"/>
                </a:lnSpc>
              </a:pPr>
              <a:r>
                <a:rPr lang="en-US" sz="2499">
                  <a:solidFill>
                    <a:srgbClr val="000000"/>
                  </a:solidFill>
                  <a:latin typeface="Garet"/>
                </a:rPr>
                <a:t>собственность ограниченного числа членов общества</a:t>
              </a:r>
            </a:p>
          </p:txBody>
        </p:sp>
      </p:grpSp>
      <p:sp>
        <p:nvSpPr>
          <p:cNvPr name="TextBox 15" id="15"/>
          <p:cNvSpPr txBox="true"/>
          <p:nvPr/>
        </p:nvSpPr>
        <p:spPr>
          <a:xfrm rot="0">
            <a:off x="1842872" y="6428420"/>
            <a:ext cx="6284457" cy="6667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399"/>
              </a:lnSpc>
            </a:pPr>
            <a:r>
              <a:rPr lang="en-US" sz="4499">
                <a:solidFill>
                  <a:srgbClr val="000000"/>
                </a:solidFill>
                <a:latin typeface="Garet Bold"/>
              </a:rPr>
              <a:t>воспитание</a:t>
            </a:r>
          </a:p>
        </p:txBody>
      </p:sp>
      <p:sp>
        <p:nvSpPr>
          <p:cNvPr name="TextBox 16" id="16"/>
          <p:cNvSpPr txBox="true"/>
          <p:nvPr/>
        </p:nvSpPr>
        <p:spPr>
          <a:xfrm rot="0">
            <a:off x="2100568" y="7289113"/>
            <a:ext cx="6359403" cy="13811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3749"/>
              </a:lnSpc>
            </a:pPr>
            <a:r>
              <a:rPr lang="en-US" sz="2499">
                <a:solidFill>
                  <a:srgbClr val="000000"/>
                </a:solidFill>
                <a:latin typeface="Garet"/>
              </a:rPr>
              <a:t>действительно национальное</a:t>
            </a:r>
          </a:p>
          <a:p>
            <a:pPr>
              <a:lnSpc>
                <a:spcPts val="3749"/>
              </a:lnSpc>
            </a:pPr>
            <a:r>
              <a:rPr lang="en-US" sz="2499">
                <a:solidFill>
                  <a:srgbClr val="000000"/>
                </a:solidFill>
                <a:latin typeface="Garet"/>
              </a:rPr>
              <a:t>действительно республиканское </a:t>
            </a:r>
          </a:p>
          <a:p>
            <a:pPr>
              <a:lnSpc>
                <a:spcPts val="3749"/>
              </a:lnSpc>
            </a:pPr>
            <a:r>
              <a:rPr lang="en-US" sz="2499">
                <a:solidFill>
                  <a:srgbClr val="000000"/>
                </a:solidFill>
                <a:latin typeface="Garet"/>
              </a:rPr>
              <a:t>действительно доступное для всех </a:t>
            </a:r>
          </a:p>
        </p:txBody>
      </p:sp>
    </p:spTree>
  </p:cSld>
  <p:clrMapOvr>
    <a:masterClrMapping/>
  </p:clrMapOvr>
</p:sld>
</file>

<file path=ppt/slides/slide1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2873238" y="832351"/>
            <a:ext cx="12541524" cy="7127799"/>
            <a:chOff x="0" y="0"/>
            <a:chExt cx="3005298" cy="1708019"/>
          </a:xfrm>
        </p:grpSpPr>
        <p:sp>
          <p:nvSpPr>
            <p:cNvPr name="Freeform 3" id="3"/>
            <p:cNvSpPr/>
            <p:nvPr/>
          </p:nvSpPr>
          <p:spPr>
            <a:xfrm>
              <a:off x="0" y="0"/>
              <a:ext cx="3005298" cy="1708019"/>
            </a:xfrm>
            <a:custGeom>
              <a:avLst/>
              <a:gdLst/>
              <a:ahLst/>
              <a:cxnLst/>
              <a:rect r="r" b="b" t="t" l="l"/>
              <a:pathLst>
                <a:path h="1708019" w="3005298">
                  <a:moveTo>
                    <a:pt x="2880838" y="1708019"/>
                  </a:moveTo>
                  <a:lnTo>
                    <a:pt x="124460" y="1708019"/>
                  </a:lnTo>
                  <a:cubicBezTo>
                    <a:pt x="55880" y="1708019"/>
                    <a:pt x="0" y="1652139"/>
                    <a:pt x="0" y="1583559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2880838" y="0"/>
                  </a:lnTo>
                  <a:cubicBezTo>
                    <a:pt x="2949418" y="0"/>
                    <a:pt x="3005298" y="55880"/>
                    <a:pt x="3005298" y="124460"/>
                  </a:cubicBezTo>
                  <a:lnTo>
                    <a:pt x="3005298" y="1583559"/>
                  </a:lnTo>
                  <a:cubicBezTo>
                    <a:pt x="3005298" y="1652139"/>
                    <a:pt x="2949418" y="1708019"/>
                    <a:pt x="2880838" y="1708019"/>
                  </a:cubicBezTo>
                  <a:close/>
                </a:path>
              </a:pathLst>
            </a:custGeom>
            <a:solidFill>
              <a:srgbClr val="F8BC27"/>
            </a:solidFill>
          </p:spPr>
        </p:sp>
      </p:grpSp>
      <p:grpSp>
        <p:nvGrpSpPr>
          <p:cNvPr name="Group 4" id="4"/>
          <p:cNvGrpSpPr/>
          <p:nvPr/>
        </p:nvGrpSpPr>
        <p:grpSpPr>
          <a:xfrm rot="0">
            <a:off x="3703052" y="2195336"/>
            <a:ext cx="10881896" cy="4439929"/>
            <a:chOff x="0" y="0"/>
            <a:chExt cx="14509195" cy="5919905"/>
          </a:xfrm>
        </p:grpSpPr>
        <p:sp>
          <p:nvSpPr>
            <p:cNvPr name="TextBox 5" id="5"/>
            <p:cNvSpPr txBox="true"/>
            <p:nvPr/>
          </p:nvSpPr>
          <p:spPr>
            <a:xfrm rot="0">
              <a:off x="0" y="66675"/>
              <a:ext cx="14509195" cy="2642658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7699"/>
                </a:lnSpc>
              </a:pPr>
              <a:r>
                <a:rPr lang="en-US" sz="6999">
                  <a:solidFill>
                    <a:srgbClr val="000000"/>
                  </a:solidFill>
                  <a:latin typeface="Garet ExtraBold"/>
                </a:rPr>
                <a:t>дома национального воспитания</a:t>
              </a:r>
            </a:p>
          </p:txBody>
        </p:sp>
        <p:sp>
          <p:nvSpPr>
            <p:cNvPr name="TextBox 6" id="6"/>
            <p:cNvSpPr txBox="true"/>
            <p:nvPr/>
          </p:nvSpPr>
          <p:spPr>
            <a:xfrm rot="0">
              <a:off x="1172319" y="5348405"/>
              <a:ext cx="12164557" cy="571501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3749"/>
                </a:lnSpc>
              </a:pPr>
              <a:r>
                <a:rPr lang="en-US" sz="2499">
                  <a:solidFill>
                    <a:srgbClr val="000000"/>
                  </a:solidFill>
                  <a:latin typeface="Garet"/>
                </a:rPr>
                <a:t>позже эта идея была отменена</a:t>
              </a:r>
            </a:p>
          </p:txBody>
        </p:sp>
        <p:sp>
          <p:nvSpPr>
            <p:cNvPr name="TextBox 7" id="7"/>
            <p:cNvSpPr txBox="true"/>
            <p:nvPr/>
          </p:nvSpPr>
          <p:spPr>
            <a:xfrm rot="0">
              <a:off x="1172319" y="3331457"/>
              <a:ext cx="12164557" cy="1371388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4160"/>
                </a:lnSpc>
              </a:pPr>
              <a:r>
                <a:rPr lang="en-US" sz="3200">
                  <a:solidFill>
                    <a:srgbClr val="000000"/>
                  </a:solidFill>
                  <a:latin typeface="Garet Bold"/>
                </a:rPr>
                <a:t>Лепелье предлагал создавать их для "приготовления первичного вещества"</a:t>
              </a:r>
            </a:p>
          </p:txBody>
        </p:sp>
      </p:grpSp>
      <p:pic>
        <p:nvPicPr>
          <p:cNvPr name="Picture 8" id="8"/>
          <p:cNvPicPr>
            <a:picLocks noChangeAspect="true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0" y="7139169"/>
            <a:ext cx="5473206" cy="1641962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rcRect l="2413" t="0" r="2413" b="0"/>
          <a:stretch>
            <a:fillRect/>
          </a:stretch>
        </p:blipFill>
        <p:spPr>
          <a:xfrm flipH="false" flipV="false" rot="0">
            <a:off x="0" y="0"/>
            <a:ext cx="7832361" cy="10287000"/>
          </a:xfrm>
          <a:prstGeom prst="rect">
            <a:avLst/>
          </a:prstGeom>
        </p:spPr>
      </p:pic>
      <p:grpSp>
        <p:nvGrpSpPr>
          <p:cNvPr name="Group 3" id="3"/>
          <p:cNvGrpSpPr/>
          <p:nvPr/>
        </p:nvGrpSpPr>
        <p:grpSpPr>
          <a:xfrm rot="0">
            <a:off x="8017882" y="3501879"/>
            <a:ext cx="10026633" cy="6426161"/>
            <a:chOff x="0" y="0"/>
            <a:chExt cx="13368844" cy="8568215"/>
          </a:xfrm>
        </p:grpSpPr>
        <p:sp>
          <p:nvSpPr>
            <p:cNvPr name="TextBox 4" id="4"/>
            <p:cNvSpPr txBox="true"/>
            <p:nvPr/>
          </p:nvSpPr>
          <p:spPr>
            <a:xfrm rot="0">
              <a:off x="0" y="-38100"/>
              <a:ext cx="13368844" cy="3685375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5552"/>
                </a:lnSpc>
              </a:pPr>
              <a:r>
                <a:rPr lang="en-US" sz="4271">
                  <a:solidFill>
                    <a:srgbClr val="000000"/>
                  </a:solidFill>
                  <a:latin typeface="Garet Bold"/>
                </a:rPr>
                <a:t> считал необходимостью введение демократичесокй системы</a:t>
              </a:r>
            </a:p>
            <a:p>
              <a:pPr>
                <a:lnSpc>
                  <a:spcPts val="5552"/>
                </a:lnSpc>
              </a:pPr>
            </a:p>
          </p:txBody>
        </p:sp>
        <p:sp>
          <p:nvSpPr>
            <p:cNvPr name="TextBox 5" id="5"/>
            <p:cNvSpPr txBox="true"/>
            <p:nvPr/>
          </p:nvSpPr>
          <p:spPr>
            <a:xfrm rot="0">
              <a:off x="0" y="4336846"/>
              <a:ext cx="13368844" cy="4231369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4271"/>
                </a:lnSpc>
              </a:pPr>
              <a:r>
                <a:rPr lang="en-US" sz="3050">
                  <a:solidFill>
                    <a:srgbClr val="000000"/>
                  </a:solidFill>
                  <a:latin typeface="Garet"/>
                </a:rPr>
                <a:t>воспитание</a:t>
              </a:r>
            </a:p>
            <a:p>
              <a:pPr marL="658679" indent="-329339" lvl="1">
                <a:lnSpc>
                  <a:spcPts val="4271"/>
                </a:lnSpc>
                <a:buFont typeface="Arial"/>
                <a:buChar char="•"/>
              </a:pPr>
              <a:r>
                <a:rPr lang="en-US" sz="3050">
                  <a:solidFill>
                    <a:srgbClr val="000000"/>
                  </a:solidFill>
                  <a:latin typeface="Garet"/>
                </a:rPr>
                <a:t>воспитание, которое человек получает от природы</a:t>
              </a:r>
            </a:p>
            <a:p>
              <a:pPr marL="658679" indent="-329339" lvl="1">
                <a:lnSpc>
                  <a:spcPts val="4271"/>
                </a:lnSpc>
                <a:buFont typeface="Arial"/>
                <a:buChar char="•"/>
              </a:pPr>
              <a:r>
                <a:rPr lang="en-US" sz="3050">
                  <a:solidFill>
                    <a:srgbClr val="000000"/>
                  </a:solidFill>
                  <a:latin typeface="Garet"/>
                </a:rPr>
                <a:t>воспитание, которое человек получает от людей</a:t>
              </a:r>
            </a:p>
            <a:p>
              <a:pPr marL="658679" indent="-329339" lvl="1">
                <a:lnSpc>
                  <a:spcPts val="4271"/>
                </a:lnSpc>
                <a:buFont typeface="Arial"/>
                <a:buChar char="•"/>
              </a:pPr>
              <a:r>
                <a:rPr lang="en-US" sz="3050">
                  <a:solidFill>
                    <a:srgbClr val="000000"/>
                  </a:solidFill>
                  <a:latin typeface="Garet"/>
                </a:rPr>
                <a:t>воспитание со стороны вещей</a:t>
              </a:r>
            </a:p>
          </p:txBody>
        </p:sp>
      </p:grpSp>
      <p:sp>
        <p:nvSpPr>
          <p:cNvPr name="TextBox 6" id="6"/>
          <p:cNvSpPr txBox="true"/>
          <p:nvPr/>
        </p:nvSpPr>
        <p:spPr>
          <a:xfrm rot="0">
            <a:off x="8973549" y="1284277"/>
            <a:ext cx="8115300" cy="9937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7699"/>
              </a:lnSpc>
            </a:pPr>
            <a:r>
              <a:rPr lang="en-US" sz="6999">
                <a:solidFill>
                  <a:srgbClr val="000000"/>
                </a:solidFill>
                <a:latin typeface="Garet ExtraBold"/>
              </a:rPr>
              <a:t>Жан-Жак Руссо</a:t>
            </a:r>
          </a:p>
        </p:txBody>
      </p:sp>
    </p:spTree>
  </p:cSld>
  <p:clrMapOvr>
    <a:masterClrMapping/>
  </p:clrMapOvr>
</p:sld>
</file>

<file path=ppt/slides/slide1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3200818" y="-799682"/>
            <a:ext cx="11886364" cy="11886364"/>
            <a:chOff x="0" y="0"/>
            <a:chExt cx="6350000" cy="6350000"/>
          </a:xfrm>
        </p:grpSpPr>
        <p:sp>
          <p:nvSpPr>
            <p:cNvPr name="Freeform 3" id="3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F8BC27"/>
            </a:solidFill>
          </p:spPr>
        </p:sp>
      </p:grpSp>
      <p:sp>
        <p:nvSpPr>
          <p:cNvPr name="TextBox 4" id="4"/>
          <p:cNvSpPr txBox="true"/>
          <p:nvPr/>
        </p:nvSpPr>
        <p:spPr>
          <a:xfrm rot="0">
            <a:off x="4972050" y="2262833"/>
            <a:ext cx="8343900" cy="58515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699"/>
              </a:lnSpc>
            </a:pPr>
            <a:r>
              <a:rPr lang="en-US" sz="6999">
                <a:solidFill>
                  <a:srgbClr val="000000"/>
                </a:solidFill>
                <a:latin typeface="Garet ExtraBold"/>
              </a:rPr>
              <a:t>труд - неизбежная обязанность.</a:t>
            </a:r>
          </a:p>
          <a:p>
            <a:pPr algn="ctr" marL="0" indent="0" lvl="0">
              <a:lnSpc>
                <a:spcPts val="7699"/>
              </a:lnSpc>
              <a:spcBef>
                <a:spcPct val="0"/>
              </a:spcBef>
            </a:pPr>
            <a:r>
              <a:rPr lang="en-US" sz="6999">
                <a:solidFill>
                  <a:srgbClr val="000000"/>
                </a:solidFill>
                <a:latin typeface="Garet ExtraBold"/>
              </a:rPr>
              <a:t>это и воспитательное средство</a:t>
            </a:r>
          </a:p>
        </p:txBody>
      </p:sp>
      <p:grpSp>
        <p:nvGrpSpPr>
          <p:cNvPr name="Group 5" id="5"/>
          <p:cNvGrpSpPr/>
          <p:nvPr/>
        </p:nvGrpSpPr>
        <p:grpSpPr>
          <a:xfrm rot="0">
            <a:off x="13060623" y="5402908"/>
            <a:ext cx="5699813" cy="7601863"/>
            <a:chOff x="0" y="0"/>
            <a:chExt cx="7599750" cy="10135817"/>
          </a:xfrm>
        </p:grpSpPr>
        <p:pic>
          <p:nvPicPr>
            <p:cNvPr name="Picture 6" id="6"/>
            <p:cNvPicPr>
              <a:picLocks noChangeAspect="true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 l="0" t="0" r="0" b="0"/>
            <a:stretch>
              <a:fillRect/>
            </a:stretch>
          </p:blipFill>
          <p:spPr>
            <a:xfrm flipH="false" flipV="false" rot="0">
              <a:off x="0" y="3752027"/>
              <a:ext cx="7599750" cy="6383790"/>
            </a:xfrm>
            <a:prstGeom prst="rect">
              <a:avLst/>
            </a:prstGeom>
          </p:spPr>
        </p:pic>
        <p:pic>
          <p:nvPicPr>
            <p:cNvPr name="Picture 7" id="7"/>
            <p:cNvPicPr>
              <a:picLocks noChangeAspect="true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 l="0" t="0" r="0" b="0"/>
            <a:stretch>
              <a:fillRect/>
            </a:stretch>
          </p:blipFill>
          <p:spPr>
            <a:xfrm flipH="true" flipV="false" rot="0">
              <a:off x="3673107" y="0"/>
              <a:ext cx="2826968" cy="3764727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8558825" y="3964235"/>
            <a:ext cx="1115847" cy="1115847"/>
          </a:xfrm>
          <a:prstGeom prst="rect">
            <a:avLst/>
          </a:prstGeom>
        </p:spPr>
      </p:pic>
      <p:pic>
        <p:nvPicPr>
          <p:cNvPr name="Picture 3" id="3"/>
          <p:cNvPicPr>
            <a:picLocks noChangeAspect="true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l="0" t="0" r="0" b="0"/>
          <a:stretch>
            <a:fillRect/>
          </a:stretch>
        </p:blipFill>
        <p:spPr>
          <a:xfrm flipH="false" flipV="false" rot="2144291">
            <a:off x="14719814" y="3770420"/>
            <a:ext cx="197269" cy="1446638"/>
          </a:xfrm>
          <a:prstGeom prst="rect">
            <a:avLst/>
          </a:prstGeom>
        </p:spPr>
      </p:pic>
      <p:pic>
        <p:nvPicPr>
          <p:cNvPr name="Picture 4" id="4"/>
          <p:cNvPicPr>
            <a:picLocks noChangeAspect="true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2710080" y="4033594"/>
            <a:ext cx="1518945" cy="1046691"/>
          </a:xfrm>
          <a:prstGeom prst="rect">
            <a:avLst/>
          </a:prstGeom>
        </p:spPr>
      </p:pic>
      <p:sp>
        <p:nvSpPr>
          <p:cNvPr name="AutoShape 5" id="5"/>
          <p:cNvSpPr/>
          <p:nvPr/>
        </p:nvSpPr>
        <p:spPr>
          <a:xfrm rot="0">
            <a:off x="0" y="0"/>
            <a:ext cx="18288000" cy="2978326"/>
          </a:xfrm>
          <a:prstGeom prst="rect">
            <a:avLst/>
          </a:prstGeom>
          <a:solidFill>
            <a:srgbClr val="F27030"/>
          </a:solidFill>
        </p:spPr>
      </p:sp>
      <p:sp>
        <p:nvSpPr>
          <p:cNvPr name="TextBox 6" id="6"/>
          <p:cNvSpPr txBox="true"/>
          <p:nvPr/>
        </p:nvSpPr>
        <p:spPr>
          <a:xfrm rot="0">
            <a:off x="3469552" y="997047"/>
            <a:ext cx="11348896" cy="9937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699"/>
              </a:lnSpc>
            </a:pPr>
            <a:r>
              <a:rPr lang="en-US" sz="6999">
                <a:solidFill>
                  <a:srgbClr val="FFFFFF"/>
                </a:solidFill>
                <a:latin typeface="Garet ExtraBold"/>
              </a:rPr>
              <a:t>вывод 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1028700" y="5617282"/>
            <a:ext cx="4881704" cy="155003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159"/>
              </a:lnSpc>
            </a:pPr>
            <a:r>
              <a:rPr lang="en-US" sz="3199">
                <a:solidFill>
                  <a:srgbClr val="000000"/>
                </a:solidFill>
                <a:latin typeface="Garet Bold"/>
              </a:rPr>
              <a:t>доступность образования и воспитания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6703148" y="5617282"/>
            <a:ext cx="4881704" cy="10261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159"/>
              </a:lnSpc>
            </a:pPr>
            <a:r>
              <a:rPr lang="en-US" sz="3199">
                <a:solidFill>
                  <a:srgbClr val="000000"/>
                </a:solidFill>
                <a:latin typeface="Garet Bold"/>
              </a:rPr>
              <a:t>бесплатное образование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12377596" y="5645857"/>
            <a:ext cx="4881704" cy="9620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839"/>
              </a:lnSpc>
            </a:pPr>
            <a:r>
              <a:rPr lang="en-US" sz="3199">
                <a:solidFill>
                  <a:srgbClr val="000000"/>
                </a:solidFill>
                <a:latin typeface="Garet Bold"/>
              </a:rPr>
              <a:t>светское образование</a:t>
            </a:r>
          </a:p>
        </p:txBody>
      </p:sp>
    </p:spTree>
  </p:cSld>
  <p:clrMapOvr>
    <a:masterClrMapping/>
  </p:clrMapOvr>
</p:sld>
</file>

<file path=ppt/slides/slide1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59568D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-2188891" y="2331979"/>
            <a:ext cx="5382835" cy="3486292"/>
          </a:xfrm>
          <a:prstGeom prst="rect">
            <a:avLst/>
          </a:prstGeom>
        </p:spPr>
      </p:pic>
      <p:pic>
        <p:nvPicPr>
          <p:cNvPr name="Picture 3" id="3"/>
          <p:cNvPicPr>
            <a:picLocks noChangeAspect="true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13250308" y="2366382"/>
            <a:ext cx="5382835" cy="3486292"/>
          </a:xfrm>
          <a:prstGeom prst="rect">
            <a:avLst/>
          </a:prstGeom>
        </p:spPr>
      </p:pic>
      <p:pic>
        <p:nvPicPr>
          <p:cNvPr name="Picture 4" id="4"/>
          <p:cNvPicPr>
            <a:picLocks noChangeAspect="true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l="6683" t="7913" r="9418" b="8340"/>
          <a:stretch>
            <a:fillRect/>
          </a:stretch>
        </p:blipFill>
        <p:spPr>
          <a:xfrm flipH="false" flipV="false" rot="0">
            <a:off x="0" y="-10725"/>
            <a:ext cx="18288000" cy="10295749"/>
          </a:xfrm>
          <a:prstGeom prst="rect">
            <a:avLst/>
          </a:prstGeom>
        </p:spPr>
      </p:pic>
      <p:sp>
        <p:nvSpPr>
          <p:cNvPr name="AutoShape 5" id="5"/>
          <p:cNvSpPr/>
          <p:nvPr/>
        </p:nvSpPr>
        <p:spPr>
          <a:xfrm rot="0">
            <a:off x="2045576" y="685800"/>
            <a:ext cx="14516100" cy="6999890"/>
          </a:xfrm>
          <a:prstGeom prst="rect">
            <a:avLst/>
          </a:prstGeom>
          <a:solidFill>
            <a:srgbClr val="322F5D"/>
          </a:solidFill>
        </p:spPr>
      </p:sp>
      <p:pic>
        <p:nvPicPr>
          <p:cNvPr name="Picture 6" id="6"/>
          <p:cNvPicPr>
            <a:picLocks noChangeAspect="true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15418417" y="6420130"/>
            <a:ext cx="2286519" cy="2980060"/>
          </a:xfrm>
          <a:prstGeom prst="rect">
            <a:avLst/>
          </a:prstGeom>
        </p:spPr>
      </p:pic>
      <p:pic>
        <p:nvPicPr>
          <p:cNvPr name="Picture 7" id="7"/>
          <p:cNvPicPr>
            <a:picLocks noChangeAspect="true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 l="0" t="0" r="0" b="0"/>
          <a:stretch>
            <a:fillRect/>
          </a:stretch>
        </p:blipFill>
        <p:spPr>
          <a:xfrm flipH="true" flipV="false" rot="0">
            <a:off x="926836" y="7186152"/>
            <a:ext cx="2599731" cy="1408582"/>
          </a:xfrm>
          <a:prstGeom prst="rect">
            <a:avLst/>
          </a:prstGeom>
        </p:spPr>
      </p:pic>
      <p:pic>
        <p:nvPicPr>
          <p:cNvPr name="Picture 8" id="8"/>
          <p:cNvPicPr>
            <a:picLocks noChangeAspect="true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808979" y="8594734"/>
            <a:ext cx="3078344" cy="1690291"/>
          </a:xfrm>
          <a:prstGeom prst="rect">
            <a:avLst/>
          </a:prstGeom>
        </p:spPr>
      </p:pic>
      <p:pic>
        <p:nvPicPr>
          <p:cNvPr name="Picture 9" id="9"/>
          <p:cNvPicPr>
            <a:picLocks noChangeAspect="true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rcRect l="0" t="0" r="0" b="30214"/>
          <a:stretch>
            <a:fillRect/>
          </a:stretch>
        </p:blipFill>
        <p:spPr>
          <a:xfrm flipH="false" flipV="false" rot="0">
            <a:off x="4241376" y="4056075"/>
            <a:ext cx="5230800" cy="3650347"/>
          </a:xfrm>
          <a:prstGeom prst="rect">
            <a:avLst/>
          </a:prstGeom>
        </p:spPr>
      </p:pic>
      <p:pic>
        <p:nvPicPr>
          <p:cNvPr name="Picture 10" id="10"/>
          <p:cNvPicPr>
            <a:picLocks noChangeAspect="true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1962523" y="5905976"/>
            <a:ext cx="1436500" cy="2337499"/>
          </a:xfrm>
          <a:prstGeom prst="rect">
            <a:avLst/>
          </a:prstGeom>
        </p:spPr>
      </p:pic>
      <p:pic>
        <p:nvPicPr>
          <p:cNvPr name="Picture 11" id="11"/>
          <p:cNvPicPr>
            <a:picLocks noChangeAspect="true"/>
          </p:cNvPicPr>
          <p:nvPr/>
        </p:nvPicPr>
        <p:blipFill>
          <a:blip r:embed="rId16"/>
          <a:srcRect l="0" t="0" r="0" b="0"/>
          <a:stretch>
            <a:fillRect/>
          </a:stretch>
        </p:blipFill>
        <p:spPr>
          <a:xfrm flipH="false" flipV="false" rot="0">
            <a:off x="-17652210" y="-7975574"/>
            <a:ext cx="37361819" cy="20615106"/>
          </a:xfrm>
          <a:prstGeom prst="rect">
            <a:avLst/>
          </a:prstGeom>
        </p:spPr>
      </p:pic>
      <p:pic>
        <p:nvPicPr>
          <p:cNvPr name="Picture 12" id="12"/>
          <p:cNvPicPr>
            <a:picLocks noChangeAspect="true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rcRect l="0" t="0" r="0" b="0"/>
          <a:stretch>
            <a:fillRect/>
          </a:stretch>
        </p:blipFill>
        <p:spPr>
          <a:xfrm flipH="true" flipV="false" rot="0">
            <a:off x="1055720" y="-429133"/>
            <a:ext cx="11602112" cy="10716133"/>
          </a:xfrm>
          <a:prstGeom prst="rect">
            <a:avLst/>
          </a:prstGeom>
        </p:spPr>
      </p:pic>
      <p:pic>
        <p:nvPicPr>
          <p:cNvPr name="Picture 13" id="13"/>
          <p:cNvPicPr>
            <a:picLocks noChangeAspect="true"/>
          </p:cNvPicPr>
          <p:nvPr/>
        </p:nvPicPr>
        <p:blipFill>
          <a:blip r:embed="rId19"/>
          <a:srcRect l="0" t="0" r="0" b="0"/>
          <a:stretch>
            <a:fillRect/>
          </a:stretch>
        </p:blipFill>
        <p:spPr>
          <a:xfrm flipH="false" flipV="false" rot="0">
            <a:off x="10063552" y="685800"/>
            <a:ext cx="11756345" cy="11756345"/>
          </a:xfrm>
          <a:prstGeom prst="rect">
            <a:avLst/>
          </a:prstGeom>
        </p:spPr>
      </p:pic>
      <p:sp>
        <p:nvSpPr>
          <p:cNvPr name="TextBox 14" id="14"/>
          <p:cNvSpPr txBox="true"/>
          <p:nvPr/>
        </p:nvSpPr>
        <p:spPr>
          <a:xfrm rot="0">
            <a:off x="2680773" y="1386931"/>
            <a:ext cx="8259070" cy="261066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205"/>
              </a:lnSpc>
            </a:pPr>
            <a:r>
              <a:rPr lang="en-US" sz="3717">
                <a:solidFill>
                  <a:srgbClr val="000000"/>
                </a:solidFill>
                <a:latin typeface="Garet ExtraBold"/>
              </a:rPr>
              <a:t> Super! Comme c'est intéressant. Qu'en est-il de notre formation professionnelle maintenant?</a:t>
            </a:r>
          </a:p>
        </p:txBody>
      </p:sp>
      <p:sp>
        <p:nvSpPr>
          <p:cNvPr name="TextBox 15" id="15"/>
          <p:cNvSpPr txBox="true"/>
          <p:nvPr/>
        </p:nvSpPr>
        <p:spPr>
          <a:xfrm rot="0">
            <a:off x="2758573" y="3940447"/>
            <a:ext cx="8196407" cy="16617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Open Sans Light"/>
              </a:rPr>
              <a:t>отлично! как интересно. что же у нас с профессиональным образованием сейчас?</a:t>
            </a:r>
          </a:p>
        </p:txBody>
      </p:sp>
    </p:spTree>
  </p:cSld>
  <p:clrMapOvr>
    <a:masterClrMapping/>
  </p:clrMapOvr>
</p:sld>
</file>

<file path=ppt/slides/slide1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0" y="0"/>
            <a:ext cx="5722144" cy="10287000"/>
          </a:xfrm>
          <a:prstGeom prst="rect">
            <a:avLst/>
          </a:prstGeom>
          <a:solidFill>
            <a:srgbClr val="97BACB"/>
          </a:solidFill>
        </p:spPr>
      </p:sp>
      <p:grpSp>
        <p:nvGrpSpPr>
          <p:cNvPr name="Group 3" id="3"/>
          <p:cNvGrpSpPr/>
          <p:nvPr/>
        </p:nvGrpSpPr>
        <p:grpSpPr>
          <a:xfrm rot="0">
            <a:off x="1386856" y="942975"/>
            <a:ext cx="6591021" cy="8966188"/>
            <a:chOff x="0" y="0"/>
            <a:chExt cx="8788027" cy="11954918"/>
          </a:xfrm>
        </p:grpSpPr>
        <p:grpSp>
          <p:nvGrpSpPr>
            <p:cNvPr name="Group 4" id="4"/>
            <p:cNvGrpSpPr>
              <a:grpSpLocks noChangeAspect="true"/>
            </p:cNvGrpSpPr>
            <p:nvPr/>
          </p:nvGrpSpPr>
          <p:grpSpPr>
            <a:xfrm rot="0">
              <a:off x="698941" y="0"/>
              <a:ext cx="7390146" cy="10240744"/>
              <a:chOff x="0" y="0"/>
              <a:chExt cx="4734560" cy="6560820"/>
            </a:xfrm>
          </p:grpSpPr>
          <p:sp>
            <p:nvSpPr>
              <p:cNvPr name="Freeform 5" id="5"/>
              <p:cNvSpPr/>
              <p:nvPr/>
            </p:nvSpPr>
            <p:spPr>
              <a:xfrm>
                <a:off x="36830" y="50800"/>
                <a:ext cx="4645660" cy="6473190"/>
              </a:xfrm>
              <a:custGeom>
                <a:avLst/>
                <a:gdLst/>
                <a:ahLst/>
                <a:cxnLst/>
                <a:rect r="r" b="b" t="t" l="l"/>
                <a:pathLst>
                  <a:path h="6473190" w="4645660">
                    <a:moveTo>
                      <a:pt x="4368800" y="0"/>
                    </a:moveTo>
                    <a:lnTo>
                      <a:pt x="276860" y="0"/>
                    </a:lnTo>
                    <a:cubicBezTo>
                      <a:pt x="124460" y="0"/>
                      <a:pt x="0" y="123190"/>
                      <a:pt x="0" y="276860"/>
                    </a:cubicBezTo>
                    <a:lnTo>
                      <a:pt x="0" y="6196330"/>
                    </a:lnTo>
                    <a:cubicBezTo>
                      <a:pt x="0" y="6350000"/>
                      <a:pt x="124460" y="6473190"/>
                      <a:pt x="276860" y="6473190"/>
                    </a:cubicBezTo>
                    <a:lnTo>
                      <a:pt x="4368800" y="6473190"/>
                    </a:lnTo>
                    <a:cubicBezTo>
                      <a:pt x="4522470" y="6473190"/>
                      <a:pt x="4645660" y="6348730"/>
                      <a:pt x="4645660" y="6196330"/>
                    </a:cubicBezTo>
                    <a:lnTo>
                      <a:pt x="4645660" y="276860"/>
                    </a:lnTo>
                    <a:cubicBezTo>
                      <a:pt x="4645660" y="123190"/>
                      <a:pt x="4522470" y="0"/>
                      <a:pt x="4368800" y="0"/>
                    </a:cubicBezTo>
                    <a:close/>
                    <a:moveTo>
                      <a:pt x="4425950" y="6156960"/>
                    </a:moveTo>
                    <a:cubicBezTo>
                      <a:pt x="4425950" y="6212840"/>
                      <a:pt x="4380230" y="6258560"/>
                      <a:pt x="4324350" y="6258560"/>
                    </a:cubicBezTo>
                    <a:lnTo>
                      <a:pt x="321310" y="6258560"/>
                    </a:lnTo>
                    <a:cubicBezTo>
                      <a:pt x="265430" y="6258560"/>
                      <a:pt x="219710" y="6212840"/>
                      <a:pt x="219710" y="6156960"/>
                    </a:cubicBezTo>
                    <a:lnTo>
                      <a:pt x="219710" y="316230"/>
                    </a:lnTo>
                    <a:cubicBezTo>
                      <a:pt x="219710" y="260350"/>
                      <a:pt x="265430" y="214630"/>
                      <a:pt x="321310" y="214630"/>
                    </a:cubicBezTo>
                    <a:lnTo>
                      <a:pt x="4325620" y="214630"/>
                    </a:lnTo>
                    <a:cubicBezTo>
                      <a:pt x="4381500" y="214630"/>
                      <a:pt x="4427220" y="260350"/>
                      <a:pt x="4427220" y="316230"/>
                    </a:cubicBezTo>
                    <a:lnTo>
                      <a:pt x="4427220" y="6156960"/>
                    </a:lnTo>
                    <a:close/>
                  </a:path>
                </a:pathLst>
              </a:custGeom>
              <a:solidFill>
                <a:srgbClr val="010101"/>
              </a:solidFill>
            </p:spPr>
          </p:sp>
          <p:sp>
            <p:nvSpPr>
              <p:cNvPr name="Freeform 6" id="6"/>
              <p:cNvSpPr/>
              <p:nvPr/>
            </p:nvSpPr>
            <p:spPr>
              <a:xfrm>
                <a:off x="0" y="16511"/>
                <a:ext cx="4716780" cy="6544310"/>
              </a:xfrm>
              <a:custGeom>
                <a:avLst/>
                <a:gdLst/>
                <a:ahLst/>
                <a:cxnLst/>
                <a:rect r="r" b="b" t="t" l="l"/>
                <a:pathLst>
                  <a:path h="6544310" w="4716780">
                    <a:moveTo>
                      <a:pt x="4395470" y="36829"/>
                    </a:moveTo>
                    <a:cubicBezTo>
                      <a:pt x="4552950" y="36829"/>
                      <a:pt x="4681220" y="165099"/>
                      <a:pt x="4681220" y="322579"/>
                    </a:cubicBezTo>
                    <a:lnTo>
                      <a:pt x="4681220" y="6222999"/>
                    </a:lnTo>
                    <a:cubicBezTo>
                      <a:pt x="4681220" y="6380479"/>
                      <a:pt x="4552950" y="6508750"/>
                      <a:pt x="4395470" y="6508750"/>
                    </a:cubicBezTo>
                    <a:lnTo>
                      <a:pt x="321310" y="6508750"/>
                    </a:lnTo>
                    <a:cubicBezTo>
                      <a:pt x="163830" y="6508750"/>
                      <a:pt x="35560" y="6380480"/>
                      <a:pt x="35560" y="6223000"/>
                    </a:cubicBezTo>
                    <a:lnTo>
                      <a:pt x="35560" y="322580"/>
                    </a:lnTo>
                    <a:cubicBezTo>
                      <a:pt x="35560" y="165100"/>
                      <a:pt x="163830" y="36830"/>
                      <a:pt x="321310" y="36830"/>
                    </a:cubicBezTo>
                    <a:lnTo>
                      <a:pt x="4395470" y="36830"/>
                    </a:lnTo>
                    <a:moveTo>
                      <a:pt x="4395470" y="0"/>
                    </a:moveTo>
                    <a:lnTo>
                      <a:pt x="321310" y="0"/>
                    </a:lnTo>
                    <a:cubicBezTo>
                      <a:pt x="143510" y="0"/>
                      <a:pt x="0" y="144780"/>
                      <a:pt x="0" y="322580"/>
                    </a:cubicBezTo>
                    <a:lnTo>
                      <a:pt x="0" y="6223000"/>
                    </a:lnTo>
                    <a:cubicBezTo>
                      <a:pt x="0" y="6400800"/>
                      <a:pt x="143510" y="6544309"/>
                      <a:pt x="321310" y="6544309"/>
                    </a:cubicBezTo>
                    <a:lnTo>
                      <a:pt x="4395470" y="6544309"/>
                    </a:lnTo>
                    <a:cubicBezTo>
                      <a:pt x="4573270" y="6544309"/>
                      <a:pt x="4716780" y="6400800"/>
                      <a:pt x="4716780" y="6223000"/>
                    </a:cubicBezTo>
                    <a:lnTo>
                      <a:pt x="4716780" y="322580"/>
                    </a:lnTo>
                    <a:cubicBezTo>
                      <a:pt x="4716780" y="144780"/>
                      <a:pt x="4573270" y="0"/>
                      <a:pt x="4395470" y="0"/>
                    </a:cubicBezTo>
                    <a:close/>
                  </a:path>
                </a:pathLst>
              </a:custGeom>
              <a:solidFill>
                <a:srgbClr val="565656"/>
              </a:solidFill>
            </p:spPr>
          </p:sp>
          <p:sp>
            <p:nvSpPr>
              <p:cNvPr name="Freeform 7" id="7"/>
              <p:cNvSpPr/>
              <p:nvPr/>
            </p:nvSpPr>
            <p:spPr>
              <a:xfrm>
                <a:off x="256540" y="265430"/>
                <a:ext cx="4207510" cy="6043930"/>
              </a:xfrm>
              <a:custGeom>
                <a:avLst/>
                <a:gdLst/>
                <a:ahLst/>
                <a:cxnLst/>
                <a:rect r="r" b="b" t="t" l="l"/>
                <a:pathLst>
                  <a:path h="6043930" w="4207510">
                    <a:moveTo>
                      <a:pt x="4206240" y="5942330"/>
                    </a:moveTo>
                    <a:cubicBezTo>
                      <a:pt x="4206240" y="5998210"/>
                      <a:pt x="4160520" y="6043930"/>
                      <a:pt x="4104640" y="6043930"/>
                    </a:cubicBezTo>
                    <a:lnTo>
                      <a:pt x="101600" y="6043930"/>
                    </a:lnTo>
                    <a:cubicBezTo>
                      <a:pt x="45720" y="6043930"/>
                      <a:pt x="0" y="5998210"/>
                      <a:pt x="0" y="5942330"/>
                    </a:cubicBezTo>
                    <a:lnTo>
                      <a:pt x="0" y="101600"/>
                    </a:lnTo>
                    <a:cubicBezTo>
                      <a:pt x="0" y="45720"/>
                      <a:pt x="45720" y="0"/>
                      <a:pt x="101600" y="0"/>
                    </a:cubicBezTo>
                    <a:lnTo>
                      <a:pt x="4105910" y="0"/>
                    </a:lnTo>
                    <a:cubicBezTo>
                      <a:pt x="4161790" y="0"/>
                      <a:pt x="4207510" y="45720"/>
                      <a:pt x="4207510" y="101600"/>
                    </a:cubicBezTo>
                    <a:lnTo>
                      <a:pt x="4207510" y="5942330"/>
                    </a:lnTo>
                    <a:close/>
                  </a:path>
                </a:pathLst>
              </a:custGeom>
              <a:blipFill>
                <a:blip r:embed="rId2"/>
                <a:stretch>
                  <a:fillRect l="-48650" r="-48650" t="0" b="0"/>
                </a:stretch>
              </a:blipFill>
            </p:spPr>
          </p:sp>
          <p:sp>
            <p:nvSpPr>
              <p:cNvPr name="Freeform 8" id="8"/>
              <p:cNvSpPr/>
              <p:nvPr/>
            </p:nvSpPr>
            <p:spPr>
              <a:xfrm>
                <a:off x="1951378" y="120589"/>
                <a:ext cx="79963" cy="76322"/>
              </a:xfrm>
              <a:custGeom>
                <a:avLst/>
                <a:gdLst/>
                <a:ahLst/>
                <a:cxnLst/>
                <a:rect r="r" b="b" t="t" l="l"/>
                <a:pathLst>
                  <a:path h="76322" w="79963">
                    <a:moveTo>
                      <a:pt x="39982" y="61"/>
                    </a:moveTo>
                    <a:cubicBezTo>
                      <a:pt x="26330" y="0"/>
                      <a:pt x="13688" y="7248"/>
                      <a:pt x="6844" y="19062"/>
                    </a:cubicBezTo>
                    <a:cubicBezTo>
                      <a:pt x="0" y="30875"/>
                      <a:pt x="0" y="45447"/>
                      <a:pt x="6844" y="57260"/>
                    </a:cubicBezTo>
                    <a:cubicBezTo>
                      <a:pt x="13688" y="69074"/>
                      <a:pt x="26330" y="76322"/>
                      <a:pt x="39982" y="76261"/>
                    </a:cubicBezTo>
                    <a:cubicBezTo>
                      <a:pt x="53634" y="76322"/>
                      <a:pt x="66276" y="69074"/>
                      <a:pt x="73120" y="57260"/>
                    </a:cubicBezTo>
                    <a:cubicBezTo>
                      <a:pt x="79964" y="45447"/>
                      <a:pt x="79964" y="30875"/>
                      <a:pt x="73120" y="19062"/>
                    </a:cubicBezTo>
                    <a:cubicBezTo>
                      <a:pt x="66276" y="7248"/>
                      <a:pt x="53634" y="0"/>
                      <a:pt x="39982" y="61"/>
                    </a:cubicBezTo>
                    <a:close/>
                  </a:path>
                </a:pathLst>
              </a:custGeom>
              <a:solidFill>
                <a:srgbClr val="333333"/>
              </a:solidFill>
            </p:spPr>
          </p:sp>
          <p:sp>
            <p:nvSpPr>
              <p:cNvPr name="Freeform 9" id="9"/>
              <p:cNvSpPr/>
              <p:nvPr/>
            </p:nvSpPr>
            <p:spPr>
              <a:xfrm>
                <a:off x="2119473" y="104052"/>
                <a:ext cx="114614" cy="109395"/>
              </a:xfrm>
              <a:custGeom>
                <a:avLst/>
                <a:gdLst/>
                <a:ahLst/>
                <a:cxnLst/>
                <a:rect r="r" b="b" t="t" l="l"/>
                <a:pathLst>
                  <a:path h="109395" w="114614">
                    <a:moveTo>
                      <a:pt x="57307" y="88"/>
                    </a:moveTo>
                    <a:cubicBezTo>
                      <a:pt x="37739" y="0"/>
                      <a:pt x="19619" y="10390"/>
                      <a:pt x="9809" y="27322"/>
                    </a:cubicBezTo>
                    <a:cubicBezTo>
                      <a:pt x="0" y="44255"/>
                      <a:pt x="0" y="65141"/>
                      <a:pt x="9809" y="82074"/>
                    </a:cubicBezTo>
                    <a:cubicBezTo>
                      <a:pt x="19619" y="99006"/>
                      <a:pt x="37739" y="109396"/>
                      <a:pt x="57307" y="109308"/>
                    </a:cubicBezTo>
                    <a:cubicBezTo>
                      <a:pt x="76875" y="109396"/>
                      <a:pt x="94995" y="99006"/>
                      <a:pt x="104804" y="82074"/>
                    </a:cubicBezTo>
                    <a:cubicBezTo>
                      <a:pt x="114614" y="65141"/>
                      <a:pt x="114614" y="44255"/>
                      <a:pt x="104804" y="27322"/>
                    </a:cubicBezTo>
                    <a:cubicBezTo>
                      <a:pt x="94995" y="10390"/>
                      <a:pt x="76875" y="0"/>
                      <a:pt x="57307" y="88"/>
                    </a:cubicBezTo>
                    <a:close/>
                  </a:path>
                </a:pathLst>
              </a:custGeom>
              <a:solidFill>
                <a:srgbClr val="333333"/>
              </a:solidFill>
            </p:spPr>
          </p:sp>
          <p:sp>
            <p:nvSpPr>
              <p:cNvPr name="Freeform 10" id="10"/>
              <p:cNvSpPr/>
              <p:nvPr/>
            </p:nvSpPr>
            <p:spPr>
              <a:xfrm>
                <a:off x="2328944" y="128221"/>
                <a:ext cx="63971" cy="61058"/>
              </a:xfrm>
              <a:custGeom>
                <a:avLst/>
                <a:gdLst/>
                <a:ahLst/>
                <a:cxnLst/>
                <a:rect r="r" b="b" t="t" l="l"/>
                <a:pathLst>
                  <a:path h="61058" w="63971">
                    <a:moveTo>
                      <a:pt x="31986" y="49"/>
                    </a:moveTo>
                    <a:cubicBezTo>
                      <a:pt x="21064" y="0"/>
                      <a:pt x="10951" y="5799"/>
                      <a:pt x="5476" y="15250"/>
                    </a:cubicBezTo>
                    <a:cubicBezTo>
                      <a:pt x="0" y="24700"/>
                      <a:pt x="0" y="36358"/>
                      <a:pt x="5476" y="45808"/>
                    </a:cubicBezTo>
                    <a:cubicBezTo>
                      <a:pt x="10951" y="55259"/>
                      <a:pt x="21064" y="61058"/>
                      <a:pt x="31986" y="61009"/>
                    </a:cubicBezTo>
                    <a:cubicBezTo>
                      <a:pt x="42908" y="61058"/>
                      <a:pt x="53021" y="55259"/>
                      <a:pt x="58496" y="45808"/>
                    </a:cubicBezTo>
                    <a:cubicBezTo>
                      <a:pt x="63971" y="36358"/>
                      <a:pt x="63971" y="24700"/>
                      <a:pt x="58496" y="15250"/>
                    </a:cubicBezTo>
                    <a:cubicBezTo>
                      <a:pt x="53021" y="5799"/>
                      <a:pt x="42908" y="0"/>
                      <a:pt x="31986" y="49"/>
                    </a:cubicBezTo>
                    <a:close/>
                  </a:path>
                </a:pathLst>
              </a:custGeom>
              <a:solidFill>
                <a:srgbClr val="333333"/>
              </a:solidFill>
            </p:spPr>
          </p:sp>
          <p:sp>
            <p:nvSpPr>
              <p:cNvPr name="Freeform 11" id="11"/>
              <p:cNvSpPr/>
              <p:nvPr/>
            </p:nvSpPr>
            <p:spPr>
              <a:xfrm>
                <a:off x="2346270" y="144758"/>
                <a:ext cx="29320" cy="27985"/>
              </a:xfrm>
              <a:custGeom>
                <a:avLst/>
                <a:gdLst/>
                <a:ahLst/>
                <a:cxnLst/>
                <a:rect r="r" b="b" t="t" l="l"/>
                <a:pathLst>
                  <a:path h="27985" w="29320">
                    <a:moveTo>
                      <a:pt x="14660" y="22"/>
                    </a:moveTo>
                    <a:cubicBezTo>
                      <a:pt x="9654" y="0"/>
                      <a:pt x="5019" y="2657"/>
                      <a:pt x="2509" y="6989"/>
                    </a:cubicBezTo>
                    <a:cubicBezTo>
                      <a:pt x="0" y="11320"/>
                      <a:pt x="0" y="16664"/>
                      <a:pt x="2509" y="20995"/>
                    </a:cubicBezTo>
                    <a:cubicBezTo>
                      <a:pt x="5019" y="25327"/>
                      <a:pt x="9654" y="27984"/>
                      <a:pt x="14660" y="27962"/>
                    </a:cubicBezTo>
                    <a:cubicBezTo>
                      <a:pt x="19666" y="27984"/>
                      <a:pt x="24301" y="25327"/>
                      <a:pt x="26811" y="20995"/>
                    </a:cubicBezTo>
                    <a:cubicBezTo>
                      <a:pt x="29320" y="16664"/>
                      <a:pt x="29320" y="11320"/>
                      <a:pt x="26811" y="6989"/>
                    </a:cubicBezTo>
                    <a:cubicBezTo>
                      <a:pt x="24301" y="2657"/>
                      <a:pt x="19666" y="0"/>
                      <a:pt x="14660" y="22"/>
                    </a:cubicBezTo>
                    <a:close/>
                  </a:path>
                </a:pathLst>
              </a:custGeom>
              <a:solidFill>
                <a:srgbClr val="E9E8E9"/>
              </a:solidFill>
            </p:spPr>
          </p:sp>
          <p:sp>
            <p:nvSpPr>
              <p:cNvPr name="Freeform 12" id="12"/>
              <p:cNvSpPr/>
              <p:nvPr/>
            </p:nvSpPr>
            <p:spPr>
              <a:xfrm>
                <a:off x="2344044" y="144768"/>
                <a:ext cx="15993" cy="15264"/>
              </a:xfrm>
              <a:custGeom>
                <a:avLst/>
                <a:gdLst/>
                <a:ahLst/>
                <a:cxnLst/>
                <a:rect r="r" b="b" t="t" l="l"/>
                <a:pathLst>
                  <a:path h="15264" w="15993">
                    <a:moveTo>
                      <a:pt x="7996" y="12"/>
                    </a:moveTo>
                    <a:cubicBezTo>
                      <a:pt x="5266" y="0"/>
                      <a:pt x="2737" y="1449"/>
                      <a:pt x="1368" y="3812"/>
                    </a:cubicBezTo>
                    <a:cubicBezTo>
                      <a:pt x="0" y="6175"/>
                      <a:pt x="0" y="9089"/>
                      <a:pt x="1368" y="11452"/>
                    </a:cubicBezTo>
                    <a:cubicBezTo>
                      <a:pt x="2737" y="13815"/>
                      <a:pt x="5266" y="15264"/>
                      <a:pt x="7996" y="15252"/>
                    </a:cubicBezTo>
                    <a:cubicBezTo>
                      <a:pt x="10726" y="15264"/>
                      <a:pt x="13255" y="13815"/>
                      <a:pt x="14623" y="11452"/>
                    </a:cubicBezTo>
                    <a:cubicBezTo>
                      <a:pt x="15992" y="9089"/>
                      <a:pt x="15992" y="6175"/>
                      <a:pt x="14623" y="3812"/>
                    </a:cubicBezTo>
                    <a:cubicBezTo>
                      <a:pt x="13255" y="1449"/>
                      <a:pt x="10726" y="0"/>
                      <a:pt x="7996" y="12"/>
                    </a:cubicBezTo>
                    <a:close/>
                  </a:path>
                </a:pathLst>
              </a:custGeom>
              <a:solidFill>
                <a:srgbClr val="010101"/>
              </a:solidFill>
            </p:spPr>
          </p:sp>
          <p:sp>
            <p:nvSpPr>
              <p:cNvPr name="Freeform 13" id="13"/>
              <p:cNvSpPr/>
              <p:nvPr/>
            </p:nvSpPr>
            <p:spPr>
              <a:xfrm>
                <a:off x="4716780" y="534670"/>
                <a:ext cx="19050" cy="278130"/>
              </a:xfrm>
              <a:custGeom>
                <a:avLst/>
                <a:gdLst/>
                <a:ahLst/>
                <a:cxnLst/>
                <a:rect r="r" b="b" t="t" l="l"/>
                <a:pathLst>
                  <a:path h="278130" w="19050">
                    <a:moveTo>
                      <a:pt x="0" y="0"/>
                    </a:moveTo>
                    <a:lnTo>
                      <a:pt x="0" y="278130"/>
                    </a:lnTo>
                    <a:cubicBezTo>
                      <a:pt x="19050" y="278130"/>
                      <a:pt x="16510" y="262890"/>
                      <a:pt x="16510" y="243840"/>
                    </a:cubicBezTo>
                    <a:lnTo>
                      <a:pt x="16510" y="35560"/>
                    </a:lnTo>
                    <a:cubicBezTo>
                      <a:pt x="16510" y="16510"/>
                      <a:pt x="19050" y="0"/>
                      <a:pt x="0" y="0"/>
                    </a:cubicBezTo>
                    <a:close/>
                  </a:path>
                </a:pathLst>
              </a:custGeom>
              <a:solidFill>
                <a:srgbClr val="424242"/>
              </a:solidFill>
            </p:spPr>
          </p:sp>
          <p:sp>
            <p:nvSpPr>
              <p:cNvPr name="Freeform 14" id="14"/>
              <p:cNvSpPr/>
              <p:nvPr/>
            </p:nvSpPr>
            <p:spPr>
              <a:xfrm>
                <a:off x="4716780" y="861060"/>
                <a:ext cx="19050" cy="278130"/>
              </a:xfrm>
              <a:custGeom>
                <a:avLst/>
                <a:gdLst/>
                <a:ahLst/>
                <a:cxnLst/>
                <a:rect r="r" b="b" t="t" l="l"/>
                <a:pathLst>
                  <a:path h="278130" w="19050">
                    <a:moveTo>
                      <a:pt x="0" y="0"/>
                    </a:moveTo>
                    <a:lnTo>
                      <a:pt x="0" y="278130"/>
                    </a:lnTo>
                    <a:cubicBezTo>
                      <a:pt x="19050" y="278130"/>
                      <a:pt x="16510" y="262890"/>
                      <a:pt x="16510" y="243840"/>
                    </a:cubicBezTo>
                    <a:lnTo>
                      <a:pt x="16510" y="35560"/>
                    </a:lnTo>
                    <a:cubicBezTo>
                      <a:pt x="16510" y="16510"/>
                      <a:pt x="19050" y="0"/>
                      <a:pt x="0" y="0"/>
                    </a:cubicBezTo>
                    <a:close/>
                  </a:path>
                </a:pathLst>
              </a:custGeom>
              <a:solidFill>
                <a:srgbClr val="424242"/>
              </a:solidFill>
            </p:spPr>
          </p:sp>
          <p:sp>
            <p:nvSpPr>
              <p:cNvPr name="Freeform 15" id="15"/>
              <p:cNvSpPr/>
              <p:nvPr/>
            </p:nvSpPr>
            <p:spPr>
              <a:xfrm>
                <a:off x="4064000" y="-2540"/>
                <a:ext cx="320040" cy="19050"/>
              </a:xfrm>
              <a:custGeom>
                <a:avLst/>
                <a:gdLst/>
                <a:ahLst/>
                <a:cxnLst/>
                <a:rect r="r" b="b" t="t" l="l"/>
                <a:pathLst>
                  <a:path h="19050" w="320040">
                    <a:moveTo>
                      <a:pt x="0" y="19050"/>
                    </a:moveTo>
                    <a:lnTo>
                      <a:pt x="320040" y="19050"/>
                    </a:lnTo>
                    <a:cubicBezTo>
                      <a:pt x="320040" y="0"/>
                      <a:pt x="304800" y="2540"/>
                      <a:pt x="285750" y="2540"/>
                    </a:cubicBezTo>
                    <a:lnTo>
                      <a:pt x="34290" y="2540"/>
                    </a:lnTo>
                    <a:cubicBezTo>
                      <a:pt x="15240" y="2540"/>
                      <a:pt x="0" y="0"/>
                      <a:pt x="0" y="19050"/>
                    </a:cubicBezTo>
                    <a:close/>
                  </a:path>
                </a:pathLst>
              </a:custGeom>
              <a:solidFill>
                <a:srgbClr val="424242"/>
              </a:solidFill>
            </p:spPr>
          </p:sp>
        </p:grpSp>
        <p:pic>
          <p:nvPicPr>
            <p:cNvPr name="Picture 16" id="16"/>
            <p:cNvPicPr>
              <a:picLocks noChangeAspect="true"/>
            </p:cNvPicPr>
            <p:nvPr/>
          </p:nvPicPr>
          <p:blipFill>
            <a:blip r:embed="rId3"/>
            <a:srcRect l="0" t="0" r="0" b="0"/>
            <a:stretch>
              <a:fillRect/>
            </a:stretch>
          </p:blipFill>
          <p:spPr>
            <a:xfrm flipH="false" flipV="false" rot="0">
              <a:off x="0" y="10219282"/>
              <a:ext cx="8788027" cy="1735635"/>
            </a:xfrm>
            <a:prstGeom prst="rect">
              <a:avLst/>
            </a:prstGeom>
          </p:spPr>
        </p:pic>
      </p:grpSp>
      <p:grpSp>
        <p:nvGrpSpPr>
          <p:cNvPr name="Group 17" id="17"/>
          <p:cNvGrpSpPr/>
          <p:nvPr/>
        </p:nvGrpSpPr>
        <p:grpSpPr>
          <a:xfrm rot="0">
            <a:off x="9144000" y="2323607"/>
            <a:ext cx="7196018" cy="5383340"/>
            <a:chOff x="0" y="0"/>
            <a:chExt cx="9594691" cy="7177786"/>
          </a:xfrm>
        </p:grpSpPr>
        <p:sp>
          <p:nvSpPr>
            <p:cNvPr name="TextBox 18" id="18"/>
            <p:cNvSpPr txBox="true"/>
            <p:nvPr/>
          </p:nvSpPr>
          <p:spPr>
            <a:xfrm rot="0">
              <a:off x="0" y="402167"/>
              <a:ext cx="9594691" cy="5181600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7650"/>
                </a:lnSpc>
              </a:pPr>
              <a:r>
                <a:rPr lang="en-US" sz="6375">
                  <a:solidFill>
                    <a:srgbClr val="000000"/>
                  </a:solidFill>
                  <a:latin typeface="Montserrat Extra-Light"/>
                </a:rPr>
                <a:t>система образования во Франции</a:t>
              </a:r>
            </a:p>
            <a:p>
              <a:pPr algn="ctr">
                <a:lnSpc>
                  <a:spcPts val="7650"/>
                </a:lnSpc>
              </a:pPr>
            </a:p>
          </p:txBody>
        </p:sp>
        <p:sp>
          <p:nvSpPr>
            <p:cNvPr name="TextBox 19" id="19"/>
            <p:cNvSpPr txBox="true"/>
            <p:nvPr/>
          </p:nvSpPr>
          <p:spPr>
            <a:xfrm rot="0">
              <a:off x="0" y="6534390"/>
              <a:ext cx="8254776" cy="448310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2632"/>
                </a:lnSpc>
              </a:pPr>
            </a:p>
          </p:txBody>
        </p:sp>
      </p:grpSp>
    </p:spTree>
  </p:cSld>
  <p:clrMapOvr>
    <a:masterClrMapping/>
  </p:clrMapOvr>
</p:sld>
</file>

<file path=ppt/slides/slide1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13294836" y="-217191"/>
            <a:ext cx="4993164" cy="10699230"/>
          </a:xfrm>
          <a:prstGeom prst="rect">
            <a:avLst/>
          </a:prstGeom>
          <a:solidFill>
            <a:srgbClr val="EAE6DA"/>
          </a:solidFill>
        </p:spPr>
      </p:sp>
      <p:pic>
        <p:nvPicPr>
          <p:cNvPr name="Picture 3" id="3"/>
          <p:cNvPicPr>
            <a:picLocks noChangeAspect="true"/>
          </p:cNvPicPr>
          <p:nvPr/>
        </p:nvPicPr>
        <p:blipFill>
          <a:blip r:embed="rId2"/>
          <a:srcRect l="0" t="0" r="0" b="0"/>
          <a:stretch>
            <a:fillRect/>
          </a:stretch>
        </p:blipFill>
        <p:spPr>
          <a:xfrm flipH="false" flipV="false" rot="0">
            <a:off x="0" y="0"/>
            <a:ext cx="14397315" cy="10482038"/>
          </a:xfrm>
          <a:prstGeom prst="rect">
            <a:avLst/>
          </a:prstGeom>
        </p:spPr>
      </p:pic>
      <p:sp>
        <p:nvSpPr>
          <p:cNvPr name="TextBox 4" id="4"/>
          <p:cNvSpPr txBox="true"/>
          <p:nvPr/>
        </p:nvSpPr>
        <p:spPr>
          <a:xfrm rot="0">
            <a:off x="15216027" y="8210551"/>
            <a:ext cx="2343299" cy="104774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3000">
                <a:solidFill>
                  <a:srgbClr val="000000"/>
                </a:solidFill>
                <a:latin typeface="Open Sans"/>
              </a:rPr>
              <a:t>дошкольное</a:t>
            </a:r>
          </a:p>
          <a:p>
            <a:pPr algn="ctr">
              <a:lnSpc>
                <a:spcPts val="4200"/>
              </a:lnSpc>
            </a:pPr>
            <a:r>
              <a:rPr lang="en-US" sz="3000">
                <a:solidFill>
                  <a:srgbClr val="000000"/>
                </a:solidFill>
                <a:latin typeface="Open Sans"/>
              </a:rPr>
              <a:t> (до 6 лет)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15346400" y="5935767"/>
            <a:ext cx="2025253" cy="104774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3000">
                <a:solidFill>
                  <a:srgbClr val="000000"/>
                </a:solidFill>
                <a:latin typeface="Open Sans"/>
              </a:rPr>
              <a:t>начальное</a:t>
            </a:r>
          </a:p>
          <a:p>
            <a:pPr algn="ctr">
              <a:lnSpc>
                <a:spcPts val="4200"/>
              </a:lnSpc>
            </a:pPr>
            <a:r>
              <a:rPr lang="en-US" sz="3000">
                <a:solidFill>
                  <a:srgbClr val="000000"/>
                </a:solidFill>
                <a:latin typeface="Open Sans"/>
              </a:rPr>
              <a:t> (6-11)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15601268" y="3371509"/>
            <a:ext cx="1515517" cy="104774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3000">
                <a:solidFill>
                  <a:srgbClr val="000000"/>
                </a:solidFill>
                <a:latin typeface="Open Sans"/>
              </a:rPr>
              <a:t>среднее</a:t>
            </a:r>
          </a:p>
          <a:p>
            <a:pPr algn="ctr">
              <a:lnSpc>
                <a:spcPts val="4200"/>
              </a:lnSpc>
            </a:pPr>
            <a:r>
              <a:rPr lang="en-US" sz="3000">
                <a:solidFill>
                  <a:srgbClr val="000000"/>
                </a:solidFill>
                <a:latin typeface="Open Sans"/>
              </a:rPr>
              <a:t> (11-18)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15658567" y="1492167"/>
            <a:ext cx="1458218" cy="104774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3000">
                <a:solidFill>
                  <a:srgbClr val="000000"/>
                </a:solidFill>
                <a:latin typeface="Open Sans"/>
              </a:rPr>
              <a:t>высшее</a:t>
            </a:r>
          </a:p>
          <a:p>
            <a:pPr algn="ctr">
              <a:lnSpc>
                <a:spcPts val="4200"/>
              </a:lnSpc>
            </a:pPr>
            <a:r>
              <a:rPr lang="en-US" sz="3000">
                <a:solidFill>
                  <a:srgbClr val="000000"/>
                </a:solidFill>
                <a:latin typeface="Open Sans"/>
              </a:rPr>
              <a:t> </a:t>
            </a:r>
          </a:p>
        </p:txBody>
      </p:sp>
      <p:sp>
        <p:nvSpPr>
          <p:cNvPr name="AutoShape 8" id="8"/>
          <p:cNvSpPr/>
          <p:nvPr/>
        </p:nvSpPr>
        <p:spPr>
          <a:xfrm rot="-5400000">
            <a:off x="15828300" y="2897932"/>
            <a:ext cx="1013829" cy="0"/>
          </a:xfrm>
          <a:prstGeom prst="line">
            <a:avLst/>
          </a:prstGeom>
          <a:ln cap="rnd" w="47625">
            <a:solidFill>
              <a:srgbClr val="000000"/>
            </a:solidFill>
            <a:prstDash val="solid"/>
            <a:headEnd type="none" len="sm" w="sm"/>
            <a:tailEnd type="triangle" len="med" w="lg"/>
          </a:ln>
        </p:spPr>
      </p:sp>
      <p:sp>
        <p:nvSpPr>
          <p:cNvPr name="AutoShape 9" id="9"/>
          <p:cNvSpPr/>
          <p:nvPr/>
        </p:nvSpPr>
        <p:spPr>
          <a:xfrm rot="-5400000">
            <a:off x="15804487" y="5217207"/>
            <a:ext cx="1013829" cy="0"/>
          </a:xfrm>
          <a:prstGeom prst="line">
            <a:avLst/>
          </a:prstGeom>
          <a:ln cap="rnd" w="47625">
            <a:solidFill>
              <a:srgbClr val="000000"/>
            </a:solidFill>
            <a:prstDash val="solid"/>
            <a:headEnd type="none" len="sm" w="sm"/>
            <a:tailEnd type="triangle" len="med" w="lg"/>
          </a:ln>
        </p:spPr>
      </p:sp>
      <p:sp>
        <p:nvSpPr>
          <p:cNvPr name="AutoShape 10" id="10"/>
          <p:cNvSpPr/>
          <p:nvPr/>
        </p:nvSpPr>
        <p:spPr>
          <a:xfrm rot="-5400000">
            <a:off x="15780675" y="7736974"/>
            <a:ext cx="1013829" cy="0"/>
          </a:xfrm>
          <a:prstGeom prst="line">
            <a:avLst/>
          </a:prstGeom>
          <a:ln cap="rnd" w="47625">
            <a:solidFill>
              <a:srgbClr val="000000"/>
            </a:solidFill>
            <a:prstDash val="solid"/>
            <a:headEnd type="none" len="sm" w="sm"/>
            <a:tailEnd type="triangle" len="med" w="lg"/>
          </a:ln>
        </p:spPr>
      </p:sp>
    </p:spTree>
  </p:cSld>
  <p:clrMapOvr>
    <a:masterClrMapping/>
  </p:clrMapOvr>
</p:sld>
</file>

<file path=ppt/slides/slide1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8BC2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1447219" y="4163750"/>
            <a:ext cx="803275" cy="803275"/>
          </a:xfrm>
          <a:prstGeom prst="rect">
            <a:avLst/>
          </a:prstGeom>
        </p:spPr>
      </p:pic>
      <p:sp>
        <p:nvSpPr>
          <p:cNvPr name="TextBox 3" id="3"/>
          <p:cNvSpPr txBox="true"/>
          <p:nvPr/>
        </p:nvSpPr>
        <p:spPr>
          <a:xfrm rot="0">
            <a:off x="2691588" y="4299481"/>
            <a:ext cx="5758945" cy="50323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4062"/>
              </a:lnSpc>
            </a:pPr>
            <a:r>
              <a:rPr lang="en-US" sz="3124">
                <a:solidFill>
                  <a:srgbClr val="000000"/>
                </a:solidFill>
                <a:latin typeface="Montserrat"/>
              </a:rPr>
              <a:t>первые колледжи в 1802 г.</a:t>
            </a:r>
          </a:p>
        </p:txBody>
      </p:sp>
      <p:pic>
        <p:nvPicPr>
          <p:cNvPr name="Picture 4" id="4"/>
          <p:cNvPicPr>
            <a:picLocks noChangeAspect="true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1447219" y="6486753"/>
            <a:ext cx="803275" cy="803275"/>
          </a:xfrm>
          <a:prstGeom prst="rect">
            <a:avLst/>
          </a:prstGeom>
        </p:spPr>
      </p:pic>
      <p:pic>
        <p:nvPicPr>
          <p:cNvPr name="Picture 5" id="5"/>
          <p:cNvPicPr>
            <a:picLocks noChangeAspect="true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10048210" y="2965940"/>
            <a:ext cx="3074300" cy="3283233"/>
          </a:xfrm>
          <a:prstGeom prst="rect">
            <a:avLst/>
          </a:prstGeom>
        </p:spPr>
      </p:pic>
      <p:pic>
        <p:nvPicPr>
          <p:cNvPr name="Picture 6" id="6"/>
          <p:cNvPicPr>
            <a:picLocks noChangeAspect="true"/>
          </p:cNvPicPr>
          <p:nvPr/>
        </p:nvPicPr>
        <p:blipFill>
          <a:blip r:embed="rId6"/>
          <a:srcRect l="7141" t="0" r="7141" b="0"/>
          <a:stretch>
            <a:fillRect/>
          </a:stretch>
        </p:blipFill>
        <p:spPr>
          <a:xfrm flipH="false" flipV="false" rot="0">
            <a:off x="10683753" y="3796331"/>
            <a:ext cx="6307548" cy="4905684"/>
          </a:xfrm>
          <a:prstGeom prst="rect">
            <a:avLst/>
          </a:prstGeom>
        </p:spPr>
      </p:pic>
      <p:sp>
        <p:nvSpPr>
          <p:cNvPr name="TextBox 7" id="7"/>
          <p:cNvSpPr txBox="true"/>
          <p:nvPr/>
        </p:nvSpPr>
        <p:spPr>
          <a:xfrm rot="0">
            <a:off x="2613012" y="602193"/>
            <a:ext cx="7435199" cy="319413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6298"/>
              </a:lnSpc>
            </a:pPr>
            <a:r>
              <a:rPr lang="en-US" sz="5248">
                <a:solidFill>
                  <a:srgbClr val="000000"/>
                </a:solidFill>
                <a:latin typeface="Roboto Mono Regular Bold"/>
              </a:rPr>
              <a:t>система профессионального образования Франции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2613012" y="5114925"/>
            <a:ext cx="5758945" cy="101758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4062"/>
              </a:lnSpc>
            </a:pPr>
            <a:r>
              <a:rPr lang="en-US" sz="3124">
                <a:solidFill>
                  <a:srgbClr val="000000"/>
                </a:solidFill>
                <a:latin typeface="Montserrat"/>
              </a:rPr>
              <a:t>лицей - подготовительное отделение университетов</a:t>
            </a:r>
          </a:p>
        </p:txBody>
      </p:sp>
      <p:pic>
        <p:nvPicPr>
          <p:cNvPr name="Picture 9" id="9"/>
          <p:cNvPicPr>
            <a:picLocks noChangeAspect="true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1447219" y="5236369"/>
            <a:ext cx="803275" cy="803275"/>
          </a:xfrm>
          <a:prstGeom prst="rect">
            <a:avLst/>
          </a:prstGeom>
        </p:spPr>
      </p:pic>
      <p:sp>
        <p:nvSpPr>
          <p:cNvPr name="TextBox 10" id="10"/>
          <p:cNvSpPr txBox="true"/>
          <p:nvPr/>
        </p:nvSpPr>
        <p:spPr>
          <a:xfrm rot="0">
            <a:off x="2613012" y="6458178"/>
            <a:ext cx="5758945" cy="101758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4062"/>
              </a:lnSpc>
            </a:pPr>
            <a:r>
              <a:rPr lang="en-US" sz="3124">
                <a:solidFill>
                  <a:srgbClr val="000000"/>
                </a:solidFill>
                <a:latin typeface="Montserrat"/>
              </a:rPr>
              <a:t>система общих и технологических лицеев</a:t>
            </a:r>
          </a:p>
        </p:txBody>
      </p:sp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8801100" y="2171700"/>
            <a:ext cx="750621" cy="750621"/>
            <a:chOff x="0" y="0"/>
            <a:chExt cx="1000828" cy="1000828"/>
          </a:xfrm>
        </p:grpSpPr>
        <p:grpSp>
          <p:nvGrpSpPr>
            <p:cNvPr name="Group 3" id="3"/>
            <p:cNvGrpSpPr/>
            <p:nvPr/>
          </p:nvGrpSpPr>
          <p:grpSpPr>
            <a:xfrm rot="0">
              <a:off x="0" y="0"/>
              <a:ext cx="1000828" cy="1000828"/>
              <a:chOff x="0" y="0"/>
              <a:chExt cx="6350000" cy="6350000"/>
            </a:xfrm>
          </p:grpSpPr>
          <p:sp>
            <p:nvSpPr>
              <p:cNvPr name="Freeform 4" id="4"/>
              <p:cNvSpPr/>
              <p:nvPr/>
            </p:nvSpPr>
            <p:spPr>
              <a:xfrm>
                <a:off x="14167" y="0"/>
                <a:ext cx="6321665" cy="6350000"/>
              </a:xfrm>
              <a:custGeom>
                <a:avLst/>
                <a:gdLst/>
                <a:ahLst/>
                <a:cxnLst/>
                <a:rect r="r" b="b" t="t" l="l"/>
                <a:pathLst>
                  <a:path h="6350000" w="6321665">
                    <a:moveTo>
                      <a:pt x="3160833" y="0"/>
                    </a:moveTo>
                    <a:lnTo>
                      <a:pt x="3160833" y="0"/>
                    </a:lnTo>
                    <a:cubicBezTo>
                      <a:pt x="4908795" y="7817"/>
                      <a:pt x="6321666" y="1427021"/>
                      <a:pt x="6321666" y="3175000"/>
                    </a:cubicBezTo>
                    <a:cubicBezTo>
                      <a:pt x="6321666" y="4922979"/>
                      <a:pt x="4908795" y="6342183"/>
                      <a:pt x="3160833" y="6350000"/>
                    </a:cubicBezTo>
                    <a:cubicBezTo>
                      <a:pt x="1412871" y="6342183"/>
                      <a:pt x="0" y="4922979"/>
                      <a:pt x="0" y="3175000"/>
                    </a:cubicBezTo>
                    <a:cubicBezTo>
                      <a:pt x="0" y="1427021"/>
                      <a:pt x="1412871" y="7817"/>
                      <a:pt x="3160833" y="0"/>
                    </a:cubicBezTo>
                    <a:close/>
                  </a:path>
                </a:pathLst>
              </a:custGeom>
              <a:solidFill>
                <a:srgbClr val="F8BC27"/>
              </a:solidFill>
            </p:spPr>
          </p:sp>
        </p:grpSp>
        <p:sp>
          <p:nvSpPr>
            <p:cNvPr name="TextBox 5" id="5"/>
            <p:cNvSpPr txBox="true"/>
            <p:nvPr/>
          </p:nvSpPr>
          <p:spPr>
            <a:xfrm rot="0">
              <a:off x="146043" y="202599"/>
              <a:ext cx="708742" cy="567055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3510"/>
                </a:lnSpc>
              </a:pPr>
              <a:r>
                <a:rPr lang="en-US" sz="2700">
                  <a:solidFill>
                    <a:srgbClr val="000000"/>
                  </a:solidFill>
                  <a:latin typeface="Garet Bold"/>
                </a:rPr>
                <a:t>1</a:t>
              </a:r>
            </a:p>
          </p:txBody>
        </p:sp>
      </p:grpSp>
      <p:grpSp>
        <p:nvGrpSpPr>
          <p:cNvPr name="Group 6" id="6"/>
          <p:cNvGrpSpPr/>
          <p:nvPr/>
        </p:nvGrpSpPr>
        <p:grpSpPr>
          <a:xfrm rot="0">
            <a:off x="8801100" y="5500791"/>
            <a:ext cx="750621" cy="750621"/>
            <a:chOff x="0" y="0"/>
            <a:chExt cx="1000828" cy="1000828"/>
          </a:xfrm>
        </p:grpSpPr>
        <p:grpSp>
          <p:nvGrpSpPr>
            <p:cNvPr name="Group 7" id="7"/>
            <p:cNvGrpSpPr/>
            <p:nvPr/>
          </p:nvGrpSpPr>
          <p:grpSpPr>
            <a:xfrm rot="0">
              <a:off x="0" y="0"/>
              <a:ext cx="1000828" cy="1000828"/>
              <a:chOff x="0" y="0"/>
              <a:chExt cx="6350000" cy="6350000"/>
            </a:xfrm>
          </p:grpSpPr>
          <p:sp>
            <p:nvSpPr>
              <p:cNvPr name="Freeform 8" id="8"/>
              <p:cNvSpPr/>
              <p:nvPr/>
            </p:nvSpPr>
            <p:spPr>
              <a:xfrm>
                <a:off x="14167" y="0"/>
                <a:ext cx="6321665" cy="6350000"/>
              </a:xfrm>
              <a:custGeom>
                <a:avLst/>
                <a:gdLst/>
                <a:ahLst/>
                <a:cxnLst/>
                <a:rect r="r" b="b" t="t" l="l"/>
                <a:pathLst>
                  <a:path h="6350000" w="6321665">
                    <a:moveTo>
                      <a:pt x="3160833" y="0"/>
                    </a:moveTo>
                    <a:lnTo>
                      <a:pt x="3160833" y="0"/>
                    </a:lnTo>
                    <a:cubicBezTo>
                      <a:pt x="4908795" y="7817"/>
                      <a:pt x="6321666" y="1427021"/>
                      <a:pt x="6321666" y="3175000"/>
                    </a:cubicBezTo>
                    <a:cubicBezTo>
                      <a:pt x="6321666" y="4922979"/>
                      <a:pt x="4908795" y="6342183"/>
                      <a:pt x="3160833" y="6350000"/>
                    </a:cubicBezTo>
                    <a:cubicBezTo>
                      <a:pt x="1412871" y="6342183"/>
                      <a:pt x="0" y="4922979"/>
                      <a:pt x="0" y="3175000"/>
                    </a:cubicBezTo>
                    <a:cubicBezTo>
                      <a:pt x="0" y="1427021"/>
                      <a:pt x="1412871" y="7817"/>
                      <a:pt x="3160833" y="0"/>
                    </a:cubicBezTo>
                    <a:close/>
                  </a:path>
                </a:pathLst>
              </a:custGeom>
              <a:solidFill>
                <a:srgbClr val="F8BC27"/>
              </a:solidFill>
            </p:spPr>
          </p:sp>
        </p:grpSp>
        <p:sp>
          <p:nvSpPr>
            <p:cNvPr name="TextBox 9" id="9"/>
            <p:cNvSpPr txBox="true"/>
            <p:nvPr/>
          </p:nvSpPr>
          <p:spPr>
            <a:xfrm rot="0">
              <a:off x="146043" y="202599"/>
              <a:ext cx="708742" cy="567055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3510"/>
                </a:lnSpc>
              </a:pPr>
              <a:r>
                <a:rPr lang="en-US" sz="2700">
                  <a:solidFill>
                    <a:srgbClr val="000000"/>
                  </a:solidFill>
                  <a:latin typeface="Garet Bold"/>
                </a:rPr>
                <a:t>2</a:t>
              </a:r>
            </a:p>
          </p:txBody>
        </p:sp>
      </p:grpSp>
      <p:pic>
        <p:nvPicPr>
          <p:cNvPr name="Picture 10" id="10"/>
          <p:cNvPicPr>
            <a:picLocks noChangeAspect="true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0" t="0" r="0" b="0"/>
          <a:stretch>
            <a:fillRect/>
          </a:stretch>
        </p:blipFill>
        <p:spPr>
          <a:xfrm flipH="true" flipV="false" rot="0">
            <a:off x="654141" y="4059681"/>
            <a:ext cx="5896305" cy="7238767"/>
          </a:xfrm>
          <a:prstGeom prst="rect">
            <a:avLst/>
          </a:prstGeom>
        </p:spPr>
      </p:pic>
      <p:pic>
        <p:nvPicPr>
          <p:cNvPr name="Picture 11" id="11"/>
          <p:cNvPicPr>
            <a:picLocks noChangeAspect="true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2704768" y="6964948"/>
            <a:ext cx="4580223" cy="3847387"/>
          </a:xfrm>
          <a:prstGeom prst="rect">
            <a:avLst/>
          </a:prstGeom>
        </p:spPr>
      </p:pic>
      <p:pic>
        <p:nvPicPr>
          <p:cNvPr name="Picture 12" id="12"/>
          <p:cNvPicPr>
            <a:picLocks noChangeAspect="true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3994580" y="5500791"/>
            <a:ext cx="2415305" cy="1677539"/>
          </a:xfrm>
          <a:prstGeom prst="rect">
            <a:avLst/>
          </a:prstGeom>
        </p:spPr>
      </p:pic>
      <p:sp>
        <p:nvSpPr>
          <p:cNvPr name="TextBox 13" id="13"/>
          <p:cNvSpPr txBox="true"/>
          <p:nvPr/>
        </p:nvSpPr>
        <p:spPr>
          <a:xfrm rot="0">
            <a:off x="11335400" y="9123533"/>
            <a:ext cx="6592553" cy="97296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4012"/>
              </a:lnSpc>
            </a:pPr>
            <a:r>
              <a:rPr lang="en-US" sz="2674">
                <a:solidFill>
                  <a:srgbClr val="000000"/>
                </a:solidFill>
                <a:latin typeface="Garet"/>
              </a:rPr>
              <a:t>Вы можете задать вопросы после презентации</a:t>
            </a:r>
          </a:p>
        </p:txBody>
      </p:sp>
      <p:sp>
        <p:nvSpPr>
          <p:cNvPr name="TextBox 14" id="14"/>
          <p:cNvSpPr txBox="true"/>
          <p:nvPr/>
        </p:nvSpPr>
        <p:spPr>
          <a:xfrm rot="0">
            <a:off x="1028700" y="918527"/>
            <a:ext cx="7292463" cy="25634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6710"/>
              </a:lnSpc>
            </a:pPr>
            <a:r>
              <a:rPr lang="en-US" sz="6100">
                <a:solidFill>
                  <a:srgbClr val="000000"/>
                </a:solidFill>
                <a:latin typeface="Garet ExtraBold"/>
              </a:rPr>
              <a:t>В рамках данной презентации я расскажу:</a:t>
            </a:r>
          </a:p>
        </p:txBody>
      </p:sp>
      <p:sp>
        <p:nvSpPr>
          <p:cNvPr name="TextBox 15" id="15"/>
          <p:cNvSpPr txBox="true"/>
          <p:nvPr/>
        </p:nvSpPr>
        <p:spPr>
          <a:xfrm rot="0">
            <a:off x="9939815" y="2095500"/>
            <a:ext cx="6162000" cy="27813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3749"/>
              </a:lnSpc>
            </a:pPr>
            <a:r>
              <a:rPr lang="en-US" sz="2499">
                <a:solidFill>
                  <a:srgbClr val="000000"/>
                </a:solidFill>
                <a:latin typeface="Garet"/>
              </a:rPr>
              <a:t>Проекты реформ образования в период Великой французской революции</a:t>
            </a:r>
          </a:p>
          <a:p>
            <a:pPr marL="539748" indent="-269874" lvl="1">
              <a:lnSpc>
                <a:spcPts val="3749"/>
              </a:lnSpc>
              <a:buFont typeface="Arial"/>
              <a:buChar char="•"/>
            </a:pPr>
            <a:r>
              <a:rPr lang="en-US" sz="2499">
                <a:solidFill>
                  <a:srgbClr val="000000"/>
                </a:solidFill>
                <a:latin typeface="Garet"/>
              </a:rPr>
              <a:t>Ж.А. Кондорсе</a:t>
            </a:r>
          </a:p>
          <a:p>
            <a:pPr marL="539748" indent="-269874" lvl="1">
              <a:lnSpc>
                <a:spcPts val="3749"/>
              </a:lnSpc>
              <a:buFont typeface="Arial"/>
              <a:buChar char="•"/>
            </a:pPr>
            <a:r>
              <a:rPr lang="en-US" sz="2499">
                <a:solidFill>
                  <a:srgbClr val="000000"/>
                </a:solidFill>
                <a:latin typeface="Garet"/>
              </a:rPr>
              <a:t>Л.М. Лепелетье</a:t>
            </a:r>
          </a:p>
          <a:p>
            <a:pPr marL="539748" indent="-269874" lvl="1">
              <a:lnSpc>
                <a:spcPts val="3749"/>
              </a:lnSpc>
              <a:buFont typeface="Arial"/>
              <a:buChar char="•"/>
            </a:pPr>
            <a:r>
              <a:rPr lang="en-US" sz="2499">
                <a:solidFill>
                  <a:srgbClr val="000000"/>
                </a:solidFill>
                <a:latin typeface="Garet"/>
              </a:rPr>
              <a:t>Ж.-Ж.Руссо</a:t>
            </a:r>
          </a:p>
        </p:txBody>
      </p:sp>
      <p:sp>
        <p:nvSpPr>
          <p:cNvPr name="TextBox 16" id="16"/>
          <p:cNvSpPr txBox="true"/>
          <p:nvPr/>
        </p:nvSpPr>
        <p:spPr>
          <a:xfrm rot="0">
            <a:off x="9939815" y="5424591"/>
            <a:ext cx="6162000" cy="27813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3749"/>
              </a:lnSpc>
            </a:pPr>
            <a:r>
              <a:rPr lang="en-US" sz="2499">
                <a:solidFill>
                  <a:srgbClr val="000000"/>
                </a:solidFill>
                <a:latin typeface="Garet"/>
              </a:rPr>
              <a:t>Систему профессионального образования во Франции:</a:t>
            </a:r>
          </a:p>
          <a:p>
            <a:pPr marL="539748" indent="-269874" lvl="1">
              <a:lnSpc>
                <a:spcPts val="3749"/>
              </a:lnSpc>
              <a:buFont typeface="Arial"/>
              <a:buChar char="•"/>
            </a:pPr>
            <a:r>
              <a:rPr lang="en-US" sz="2499">
                <a:solidFill>
                  <a:srgbClr val="000000"/>
                </a:solidFill>
                <a:latin typeface="Garet"/>
              </a:rPr>
              <a:t>СИСТЕМА</a:t>
            </a:r>
          </a:p>
          <a:p>
            <a:pPr marL="539748" indent="-269874" lvl="1">
              <a:lnSpc>
                <a:spcPts val="3749"/>
              </a:lnSpc>
              <a:buFont typeface="Arial"/>
              <a:buChar char="•"/>
            </a:pPr>
            <a:r>
              <a:rPr lang="en-US" sz="2499">
                <a:solidFill>
                  <a:srgbClr val="000000"/>
                </a:solidFill>
                <a:latin typeface="Garet"/>
              </a:rPr>
              <a:t>ПРИНЦИПЫ</a:t>
            </a:r>
          </a:p>
          <a:p>
            <a:pPr marL="539748" indent="-269874" lvl="1">
              <a:lnSpc>
                <a:spcPts val="3749"/>
              </a:lnSpc>
              <a:buFont typeface="Arial"/>
              <a:buChar char="•"/>
            </a:pPr>
            <a:r>
              <a:rPr lang="en-US" sz="2499">
                <a:solidFill>
                  <a:srgbClr val="000000"/>
                </a:solidFill>
                <a:latin typeface="Garet"/>
              </a:rPr>
              <a:t>СОДЕРЖАНИЕ</a:t>
            </a:r>
          </a:p>
          <a:p>
            <a:pPr marL="539748" indent="-269874" lvl="1">
              <a:lnSpc>
                <a:spcPts val="3749"/>
              </a:lnSpc>
              <a:buFont typeface="Arial"/>
              <a:buChar char="•"/>
            </a:pPr>
            <a:r>
              <a:rPr lang="en-US" sz="2499">
                <a:solidFill>
                  <a:srgbClr val="000000"/>
                </a:solidFill>
                <a:latin typeface="Garet"/>
              </a:rPr>
              <a:t>ОРГАНИЗАЦИОННАЯ СТРУКТУРА</a:t>
            </a:r>
          </a:p>
        </p:txBody>
      </p:sp>
    </p:spTree>
  </p:cSld>
  <p:clrMapOvr>
    <a:masterClrMapping/>
  </p:clrMapOvr>
</p:sld>
</file>

<file path=ppt/slides/slide2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EFEFE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2184556" y="6461109"/>
            <a:ext cx="2907401" cy="2563799"/>
          </a:xfrm>
          <a:prstGeom prst="rect">
            <a:avLst/>
          </a:prstGeom>
        </p:spPr>
      </p:pic>
      <p:pic>
        <p:nvPicPr>
          <p:cNvPr name="Picture 3" id="3"/>
          <p:cNvPicPr>
            <a:picLocks noChangeAspect="true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1262263" y="651251"/>
            <a:ext cx="4751987" cy="2869012"/>
          </a:xfrm>
          <a:prstGeom prst="rect">
            <a:avLst/>
          </a:prstGeom>
        </p:spPr>
      </p:pic>
      <p:pic>
        <p:nvPicPr>
          <p:cNvPr name="Picture 4" id="4"/>
          <p:cNvPicPr>
            <a:picLocks noChangeAspect="true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12328187" y="2617344"/>
            <a:ext cx="5314085" cy="3526620"/>
          </a:xfrm>
          <a:prstGeom prst="rect">
            <a:avLst/>
          </a:prstGeom>
        </p:spPr>
      </p:pic>
      <p:pic>
        <p:nvPicPr>
          <p:cNvPr name="Picture 5" id="5"/>
          <p:cNvPicPr>
            <a:picLocks noChangeAspect="true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 l="0" t="0" r="0" b="0"/>
          <a:stretch>
            <a:fillRect/>
          </a:stretch>
        </p:blipFill>
        <p:spPr>
          <a:xfrm flipH="false" flipV="true" rot="687879">
            <a:off x="5851627" y="917485"/>
            <a:ext cx="7315200" cy="2066544"/>
          </a:xfrm>
          <a:prstGeom prst="rect">
            <a:avLst/>
          </a:prstGeom>
        </p:spPr>
      </p:pic>
      <p:pic>
        <p:nvPicPr>
          <p:cNvPr name="Picture 6" id="6"/>
          <p:cNvPicPr>
            <a:picLocks noChangeAspect="true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7956817" y="5916612"/>
            <a:ext cx="2380374" cy="1826396"/>
          </a:xfrm>
          <a:prstGeom prst="rect">
            <a:avLst/>
          </a:prstGeom>
        </p:spPr>
      </p:pic>
      <p:sp>
        <p:nvSpPr>
          <p:cNvPr name="TextBox 7" id="7"/>
          <p:cNvSpPr txBox="true"/>
          <p:nvPr/>
        </p:nvSpPr>
        <p:spPr>
          <a:xfrm rot="0">
            <a:off x="-680304" y="9201150"/>
            <a:ext cx="8637120" cy="53784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Open Sans"/>
              </a:rPr>
              <a:t>lycee professionnel 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-680304" y="3633260"/>
            <a:ext cx="8637120" cy="53784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Open Sans"/>
              </a:rPr>
              <a:t>lycee 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5091957" y="7900305"/>
            <a:ext cx="8637120" cy="53784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Open Sans"/>
              </a:rPr>
              <a:t>college technique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10666670" y="6291967"/>
            <a:ext cx="8637120" cy="53784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Open Sans"/>
              </a:rPr>
              <a:t>universite</a:t>
            </a:r>
          </a:p>
        </p:txBody>
      </p:sp>
    </p:spTree>
  </p:cSld>
  <p:clrMapOvr>
    <a:masterClrMapping/>
  </p:clrMapOvr>
</p:sld>
</file>

<file path=ppt/slides/slide2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8BC2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1447219" y="4163750"/>
            <a:ext cx="803275" cy="803275"/>
          </a:xfrm>
          <a:prstGeom prst="rect">
            <a:avLst/>
          </a:prstGeom>
        </p:spPr>
      </p:pic>
      <p:sp>
        <p:nvSpPr>
          <p:cNvPr name="TextBox 3" id="3"/>
          <p:cNvSpPr txBox="true"/>
          <p:nvPr/>
        </p:nvSpPr>
        <p:spPr>
          <a:xfrm rot="0">
            <a:off x="2691588" y="4299481"/>
            <a:ext cx="5758945" cy="50323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4062"/>
              </a:lnSpc>
            </a:pPr>
            <a:r>
              <a:rPr lang="en-US" sz="3124">
                <a:solidFill>
                  <a:srgbClr val="000000"/>
                </a:solidFill>
                <a:latin typeface="Montserrat"/>
              </a:rPr>
              <a:t>первые колледжи в 1802 г.</a:t>
            </a:r>
          </a:p>
        </p:txBody>
      </p:sp>
      <p:pic>
        <p:nvPicPr>
          <p:cNvPr name="Picture 4" id="4"/>
          <p:cNvPicPr>
            <a:picLocks noChangeAspect="true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1447219" y="6486753"/>
            <a:ext cx="803275" cy="803275"/>
          </a:xfrm>
          <a:prstGeom prst="rect">
            <a:avLst/>
          </a:prstGeom>
        </p:spPr>
      </p:pic>
      <p:pic>
        <p:nvPicPr>
          <p:cNvPr name="Picture 5" id="5"/>
          <p:cNvPicPr>
            <a:picLocks noChangeAspect="true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10048210" y="2965940"/>
            <a:ext cx="3074300" cy="3283233"/>
          </a:xfrm>
          <a:prstGeom prst="rect">
            <a:avLst/>
          </a:prstGeom>
        </p:spPr>
      </p:pic>
      <p:pic>
        <p:nvPicPr>
          <p:cNvPr name="Picture 6" id="6"/>
          <p:cNvPicPr>
            <a:picLocks noChangeAspect="true"/>
          </p:cNvPicPr>
          <p:nvPr/>
        </p:nvPicPr>
        <p:blipFill>
          <a:blip r:embed="rId6"/>
          <a:srcRect l="7141" t="0" r="7141" b="0"/>
          <a:stretch>
            <a:fillRect/>
          </a:stretch>
        </p:blipFill>
        <p:spPr>
          <a:xfrm flipH="false" flipV="false" rot="0">
            <a:off x="10683753" y="3796331"/>
            <a:ext cx="6307548" cy="4905684"/>
          </a:xfrm>
          <a:prstGeom prst="rect">
            <a:avLst/>
          </a:prstGeom>
        </p:spPr>
      </p:pic>
      <p:sp>
        <p:nvSpPr>
          <p:cNvPr name="TextBox 7" id="7"/>
          <p:cNvSpPr txBox="true"/>
          <p:nvPr/>
        </p:nvSpPr>
        <p:spPr>
          <a:xfrm rot="0">
            <a:off x="2613012" y="602193"/>
            <a:ext cx="7435199" cy="319413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6298"/>
              </a:lnSpc>
            </a:pPr>
            <a:r>
              <a:rPr lang="en-US" sz="5248">
                <a:solidFill>
                  <a:srgbClr val="000000"/>
                </a:solidFill>
                <a:latin typeface="Roboto Mono Regular Bold"/>
              </a:rPr>
              <a:t>система профессионального образования Франции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2613012" y="5114925"/>
            <a:ext cx="5758945" cy="101758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4062"/>
              </a:lnSpc>
            </a:pPr>
            <a:r>
              <a:rPr lang="en-US" sz="3124">
                <a:solidFill>
                  <a:srgbClr val="000000"/>
                </a:solidFill>
                <a:latin typeface="Montserrat"/>
              </a:rPr>
              <a:t>лицей - подготовительное отделение университетов</a:t>
            </a:r>
          </a:p>
        </p:txBody>
      </p:sp>
      <p:pic>
        <p:nvPicPr>
          <p:cNvPr name="Picture 9" id="9"/>
          <p:cNvPicPr>
            <a:picLocks noChangeAspect="true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1447219" y="5236369"/>
            <a:ext cx="803275" cy="803275"/>
          </a:xfrm>
          <a:prstGeom prst="rect">
            <a:avLst/>
          </a:prstGeom>
        </p:spPr>
      </p:pic>
      <p:sp>
        <p:nvSpPr>
          <p:cNvPr name="TextBox 10" id="10"/>
          <p:cNvSpPr txBox="true"/>
          <p:nvPr/>
        </p:nvSpPr>
        <p:spPr>
          <a:xfrm rot="0">
            <a:off x="2613012" y="6458178"/>
            <a:ext cx="5758945" cy="101758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4062"/>
              </a:lnSpc>
            </a:pPr>
            <a:r>
              <a:rPr lang="en-US" sz="3124">
                <a:solidFill>
                  <a:srgbClr val="000000"/>
                </a:solidFill>
                <a:latin typeface="Montserrat"/>
              </a:rPr>
              <a:t>система общих и технологических лицеев</a:t>
            </a:r>
          </a:p>
        </p:txBody>
      </p:sp>
      <p:pic>
        <p:nvPicPr>
          <p:cNvPr name="Picture 11" id="11"/>
          <p:cNvPicPr>
            <a:picLocks noChangeAspect="true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1447219" y="7898740"/>
            <a:ext cx="803275" cy="803275"/>
          </a:xfrm>
          <a:prstGeom prst="rect">
            <a:avLst/>
          </a:prstGeom>
        </p:spPr>
      </p:pic>
      <p:sp>
        <p:nvSpPr>
          <p:cNvPr name="TextBox 12" id="12"/>
          <p:cNvSpPr txBox="true"/>
          <p:nvPr/>
        </p:nvSpPr>
        <p:spPr>
          <a:xfrm rot="0">
            <a:off x="2613012" y="7870165"/>
            <a:ext cx="5758945" cy="101758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4062"/>
              </a:lnSpc>
            </a:pPr>
            <a:r>
              <a:rPr lang="en-US" sz="3124">
                <a:solidFill>
                  <a:srgbClr val="000000"/>
                </a:solidFill>
                <a:latin typeface="Montserrat"/>
              </a:rPr>
              <a:t>развитая система профсоюзов трудящихся</a:t>
            </a:r>
          </a:p>
        </p:txBody>
      </p:sp>
    </p:spTree>
  </p:cSld>
  <p:clrMapOvr>
    <a:masterClrMapping/>
  </p:clrMapOvr>
</p:sld>
</file>

<file path=ppt/slides/slide2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rcRect l="0" t="10089" r="0" b="10089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rcRect l="0" t="12500" r="0" b="12500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59568D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-2188891" y="2331979"/>
            <a:ext cx="5382835" cy="3486292"/>
          </a:xfrm>
          <a:prstGeom prst="rect">
            <a:avLst/>
          </a:prstGeom>
        </p:spPr>
      </p:pic>
      <p:pic>
        <p:nvPicPr>
          <p:cNvPr name="Picture 3" id="3"/>
          <p:cNvPicPr>
            <a:picLocks noChangeAspect="true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13250308" y="2366382"/>
            <a:ext cx="5382835" cy="3486292"/>
          </a:xfrm>
          <a:prstGeom prst="rect">
            <a:avLst/>
          </a:prstGeom>
        </p:spPr>
      </p:pic>
      <p:pic>
        <p:nvPicPr>
          <p:cNvPr name="Picture 4" id="4"/>
          <p:cNvPicPr>
            <a:picLocks noChangeAspect="true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l="6683" t="7913" r="9418" b="8340"/>
          <a:stretch>
            <a:fillRect/>
          </a:stretch>
        </p:blipFill>
        <p:spPr>
          <a:xfrm flipH="false" flipV="false" rot="0">
            <a:off x="0" y="-10725"/>
            <a:ext cx="18288000" cy="10295749"/>
          </a:xfrm>
          <a:prstGeom prst="rect">
            <a:avLst/>
          </a:prstGeom>
        </p:spPr>
      </p:pic>
      <p:sp>
        <p:nvSpPr>
          <p:cNvPr name="AutoShape 5" id="5"/>
          <p:cNvSpPr/>
          <p:nvPr/>
        </p:nvSpPr>
        <p:spPr>
          <a:xfrm rot="0">
            <a:off x="2045576" y="685800"/>
            <a:ext cx="14516100" cy="6999890"/>
          </a:xfrm>
          <a:prstGeom prst="rect">
            <a:avLst/>
          </a:prstGeom>
          <a:solidFill>
            <a:srgbClr val="322F5D"/>
          </a:solidFill>
        </p:spPr>
      </p:sp>
      <p:pic>
        <p:nvPicPr>
          <p:cNvPr name="Picture 6" id="6"/>
          <p:cNvPicPr>
            <a:picLocks noChangeAspect="true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15418417" y="6420130"/>
            <a:ext cx="2286519" cy="2980060"/>
          </a:xfrm>
          <a:prstGeom prst="rect">
            <a:avLst/>
          </a:prstGeom>
        </p:spPr>
      </p:pic>
      <p:pic>
        <p:nvPicPr>
          <p:cNvPr name="Picture 7" id="7"/>
          <p:cNvPicPr>
            <a:picLocks noChangeAspect="true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 l="0" t="0" r="0" b="0"/>
          <a:stretch>
            <a:fillRect/>
          </a:stretch>
        </p:blipFill>
        <p:spPr>
          <a:xfrm flipH="true" flipV="false" rot="0">
            <a:off x="926836" y="7186152"/>
            <a:ext cx="2599731" cy="1408582"/>
          </a:xfrm>
          <a:prstGeom prst="rect">
            <a:avLst/>
          </a:prstGeom>
        </p:spPr>
      </p:pic>
      <p:pic>
        <p:nvPicPr>
          <p:cNvPr name="Picture 8" id="8"/>
          <p:cNvPicPr>
            <a:picLocks noChangeAspect="true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808979" y="8594734"/>
            <a:ext cx="3078344" cy="1690291"/>
          </a:xfrm>
          <a:prstGeom prst="rect">
            <a:avLst/>
          </a:prstGeom>
        </p:spPr>
      </p:pic>
      <p:pic>
        <p:nvPicPr>
          <p:cNvPr name="Picture 9" id="9"/>
          <p:cNvPicPr>
            <a:picLocks noChangeAspect="true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rcRect l="0" t="0" r="0" b="30214"/>
          <a:stretch>
            <a:fillRect/>
          </a:stretch>
        </p:blipFill>
        <p:spPr>
          <a:xfrm flipH="false" flipV="false" rot="0">
            <a:off x="4241376" y="4056075"/>
            <a:ext cx="5230800" cy="3650347"/>
          </a:xfrm>
          <a:prstGeom prst="rect">
            <a:avLst/>
          </a:prstGeom>
        </p:spPr>
      </p:pic>
      <p:pic>
        <p:nvPicPr>
          <p:cNvPr name="Picture 10" id="10"/>
          <p:cNvPicPr>
            <a:picLocks noChangeAspect="true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1962523" y="5905976"/>
            <a:ext cx="1436500" cy="2337499"/>
          </a:xfrm>
          <a:prstGeom prst="rect">
            <a:avLst/>
          </a:prstGeom>
        </p:spPr>
      </p:pic>
      <p:pic>
        <p:nvPicPr>
          <p:cNvPr name="Picture 11" id="11"/>
          <p:cNvPicPr>
            <a:picLocks noChangeAspect="true"/>
          </p:cNvPicPr>
          <p:nvPr/>
        </p:nvPicPr>
        <p:blipFill>
          <a:blip r:embed="rId16"/>
          <a:srcRect l="0" t="0" r="0" b="0"/>
          <a:stretch>
            <a:fillRect/>
          </a:stretch>
        </p:blipFill>
        <p:spPr>
          <a:xfrm flipH="false" flipV="false" rot="0">
            <a:off x="-17652210" y="-7975574"/>
            <a:ext cx="37361819" cy="20615106"/>
          </a:xfrm>
          <a:prstGeom prst="rect">
            <a:avLst/>
          </a:prstGeom>
        </p:spPr>
      </p:pic>
      <p:pic>
        <p:nvPicPr>
          <p:cNvPr name="Picture 12" id="12"/>
          <p:cNvPicPr>
            <a:picLocks noChangeAspect="true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rcRect l="0" t="0" r="0" b="0"/>
          <a:stretch>
            <a:fillRect/>
          </a:stretch>
        </p:blipFill>
        <p:spPr>
          <a:xfrm flipH="true" flipV="false" rot="0">
            <a:off x="1055720" y="-429133"/>
            <a:ext cx="11602112" cy="10716133"/>
          </a:xfrm>
          <a:prstGeom prst="rect">
            <a:avLst/>
          </a:prstGeom>
        </p:spPr>
      </p:pic>
      <p:pic>
        <p:nvPicPr>
          <p:cNvPr name="Picture 13" id="13"/>
          <p:cNvPicPr>
            <a:picLocks noChangeAspect="true"/>
          </p:cNvPicPr>
          <p:nvPr/>
        </p:nvPicPr>
        <p:blipFill>
          <a:blip r:embed="rId19"/>
          <a:srcRect l="0" t="0" r="0" b="0"/>
          <a:stretch>
            <a:fillRect/>
          </a:stretch>
        </p:blipFill>
        <p:spPr>
          <a:xfrm flipH="false" flipV="false" rot="0">
            <a:off x="6810308" y="-172037"/>
            <a:ext cx="16831025" cy="16831025"/>
          </a:xfrm>
          <a:prstGeom prst="rect">
            <a:avLst/>
          </a:prstGeom>
        </p:spPr>
      </p:pic>
      <p:sp>
        <p:nvSpPr>
          <p:cNvPr name="TextBox 14" id="14"/>
          <p:cNvSpPr txBox="true"/>
          <p:nvPr/>
        </p:nvSpPr>
        <p:spPr>
          <a:xfrm rot="0">
            <a:off x="3193943" y="1405981"/>
            <a:ext cx="7745899" cy="17838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525"/>
              </a:lnSpc>
            </a:pPr>
            <a:r>
              <a:rPr lang="en-US" sz="2517">
                <a:solidFill>
                  <a:srgbClr val="000000"/>
                </a:solidFill>
                <a:latin typeface="Garet ExtraBold"/>
              </a:rPr>
              <a:t>puis j'irai dans un lycée professionnel pour maîtriser le métier. et puis j'irai au lycée général, puis j'entrerai à l'université. et développez vos connaissances </a:t>
            </a:r>
          </a:p>
        </p:txBody>
      </p:sp>
      <p:sp>
        <p:nvSpPr>
          <p:cNvPr name="TextBox 15" id="15"/>
          <p:cNvSpPr txBox="true"/>
          <p:nvPr/>
        </p:nvSpPr>
        <p:spPr>
          <a:xfrm rot="0">
            <a:off x="2968689" y="3132726"/>
            <a:ext cx="8196407" cy="22237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Open Sans Light"/>
              </a:rPr>
              <a:t>тогда я пойду в профессиональный лицей, чтобы овладеть профессией. а затем пойду в общий лицей, чтобы потом поступить в вуз. и расширить свои знания</a:t>
            </a:r>
          </a:p>
        </p:txBody>
      </p:sp>
    </p:spTree>
  </p:cSld>
  <p:clrMapOvr>
    <a:masterClrMapping/>
  </p:clrMapOvr>
</p:sld>
</file>

<file path=ppt/slides/slide2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12361587" y="1916788"/>
            <a:ext cx="6855631" cy="8736562"/>
          </a:xfrm>
          <a:prstGeom prst="rect">
            <a:avLst/>
          </a:prstGeom>
        </p:spPr>
      </p:pic>
      <p:grpSp>
        <p:nvGrpSpPr>
          <p:cNvPr name="Group 3" id="3"/>
          <p:cNvGrpSpPr/>
          <p:nvPr/>
        </p:nvGrpSpPr>
        <p:grpSpPr>
          <a:xfrm rot="0">
            <a:off x="1028700" y="1711663"/>
            <a:ext cx="10060809" cy="6863674"/>
            <a:chOff x="0" y="0"/>
            <a:chExt cx="2507349" cy="1710561"/>
          </a:xfrm>
        </p:grpSpPr>
        <p:sp>
          <p:nvSpPr>
            <p:cNvPr name="Freeform 4" id="4"/>
            <p:cNvSpPr/>
            <p:nvPr/>
          </p:nvSpPr>
          <p:spPr>
            <a:xfrm>
              <a:off x="0" y="0"/>
              <a:ext cx="2507349" cy="1710561"/>
            </a:xfrm>
            <a:custGeom>
              <a:avLst/>
              <a:gdLst/>
              <a:ahLst/>
              <a:cxnLst/>
              <a:rect r="r" b="b" t="t" l="l"/>
              <a:pathLst>
                <a:path h="1710561" w="2507349">
                  <a:moveTo>
                    <a:pt x="2382889" y="1710561"/>
                  </a:moveTo>
                  <a:lnTo>
                    <a:pt x="124460" y="1710561"/>
                  </a:lnTo>
                  <a:cubicBezTo>
                    <a:pt x="55880" y="1710561"/>
                    <a:pt x="0" y="1654681"/>
                    <a:pt x="0" y="1586101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2382889" y="0"/>
                  </a:lnTo>
                  <a:cubicBezTo>
                    <a:pt x="2451470" y="0"/>
                    <a:pt x="2507349" y="55880"/>
                    <a:pt x="2507349" y="124460"/>
                  </a:cubicBezTo>
                  <a:lnTo>
                    <a:pt x="2507349" y="1586101"/>
                  </a:lnTo>
                  <a:cubicBezTo>
                    <a:pt x="2507349" y="1654681"/>
                    <a:pt x="2451470" y="1710561"/>
                    <a:pt x="2382889" y="1710561"/>
                  </a:cubicBezTo>
                  <a:close/>
                </a:path>
              </a:pathLst>
            </a:custGeom>
            <a:solidFill>
              <a:srgbClr val="2F358B"/>
            </a:solidFill>
          </p:spPr>
        </p:sp>
      </p:grpSp>
      <p:grpSp>
        <p:nvGrpSpPr>
          <p:cNvPr name="Group 5" id="5"/>
          <p:cNvGrpSpPr/>
          <p:nvPr/>
        </p:nvGrpSpPr>
        <p:grpSpPr>
          <a:xfrm rot="0">
            <a:off x="1707406" y="4293219"/>
            <a:ext cx="8764267" cy="2978985"/>
            <a:chOff x="0" y="0"/>
            <a:chExt cx="11685690" cy="3971980"/>
          </a:xfrm>
        </p:grpSpPr>
        <p:sp>
          <p:nvSpPr>
            <p:cNvPr name="TextBox 6" id="6"/>
            <p:cNvSpPr txBox="true"/>
            <p:nvPr/>
          </p:nvSpPr>
          <p:spPr>
            <a:xfrm rot="0">
              <a:off x="29981" y="-28575"/>
              <a:ext cx="11655709" cy="731308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 marL="0" indent="0" lvl="0">
                <a:lnSpc>
                  <a:spcPts val="4550"/>
                </a:lnSpc>
                <a:spcBef>
                  <a:spcPct val="0"/>
                </a:spcBef>
              </a:pPr>
              <a:r>
                <a:rPr lang="en-US" sz="3500">
                  <a:solidFill>
                    <a:srgbClr val="FFFFFF"/>
                  </a:solidFill>
                  <a:latin typeface="Garet"/>
                </a:rPr>
                <a:t>принципы профобразования</a:t>
              </a:r>
            </a:p>
          </p:txBody>
        </p:sp>
        <p:sp>
          <p:nvSpPr>
            <p:cNvPr name="TextBox 7" id="7"/>
            <p:cNvSpPr txBox="true"/>
            <p:nvPr/>
          </p:nvSpPr>
          <p:spPr>
            <a:xfrm rot="0">
              <a:off x="0" y="1276405"/>
              <a:ext cx="11685690" cy="2695575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marL="971544" indent="-485772" lvl="1">
                <a:lnSpc>
                  <a:spcPts val="5399"/>
                </a:lnSpc>
                <a:buFont typeface="Arial"/>
                <a:buChar char="•"/>
              </a:pPr>
              <a:r>
                <a:rPr lang="en-US" sz="4499">
                  <a:solidFill>
                    <a:srgbClr val="FFFFFF"/>
                  </a:solidFill>
                  <a:latin typeface="Garet Bold"/>
                </a:rPr>
                <a:t>свобода преподавания</a:t>
              </a:r>
            </a:p>
            <a:p>
              <a:pPr marL="971544" indent="-485772" lvl="1">
                <a:lnSpc>
                  <a:spcPts val="5399"/>
                </a:lnSpc>
                <a:buFont typeface="Arial"/>
                <a:buChar char="•"/>
              </a:pPr>
              <a:r>
                <a:rPr lang="en-US" sz="4499">
                  <a:solidFill>
                    <a:srgbClr val="FFFFFF"/>
                  </a:solidFill>
                  <a:latin typeface="Garet Bold"/>
                </a:rPr>
                <a:t>бесплатность</a:t>
              </a:r>
            </a:p>
            <a:p>
              <a:pPr marL="971544" indent="-485772" lvl="1">
                <a:lnSpc>
                  <a:spcPts val="5399"/>
                </a:lnSpc>
                <a:buFont typeface="Arial"/>
                <a:buChar char="•"/>
              </a:pPr>
              <a:r>
                <a:rPr lang="en-US" sz="4499">
                  <a:solidFill>
                    <a:srgbClr val="FFFFFF"/>
                  </a:solidFill>
                  <a:latin typeface="Garet Bold"/>
                </a:rPr>
                <a:t>нейтралитет</a:t>
              </a:r>
            </a:p>
          </p:txBody>
        </p:sp>
      </p:grpSp>
      <p:pic>
        <p:nvPicPr>
          <p:cNvPr name="Picture 8" id="8"/>
          <p:cNvPicPr>
            <a:picLocks noChangeAspect="true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5633449" y="2633796"/>
            <a:ext cx="746879" cy="816667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p="http://schemas.openxmlformats.org/presentationml/2006/main" xmlns:a="http://schemas.openxmlformats.org/drawingml/2006/main">
  <p:cSld>
    <p:bg>
      <p:bgPr>
        <a:solidFill>
          <a:srgbClr val="04804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565833" y="1259804"/>
            <a:ext cx="16912849" cy="27527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0800"/>
              </a:lnSpc>
            </a:pPr>
            <a:r>
              <a:rPr lang="en-US" sz="9000">
                <a:solidFill>
                  <a:srgbClr val="FFFFFF"/>
                </a:solidFill>
                <a:latin typeface="HK Grotesk Bold"/>
              </a:rPr>
              <a:t>содержание профессионального обучения</a:t>
            </a:r>
          </a:p>
        </p:txBody>
      </p:sp>
      <p:grpSp>
        <p:nvGrpSpPr>
          <p:cNvPr name="Group 3" id="3"/>
          <p:cNvGrpSpPr/>
          <p:nvPr/>
        </p:nvGrpSpPr>
        <p:grpSpPr>
          <a:xfrm rot="-10800000">
            <a:off x="9253061" y="4423330"/>
            <a:ext cx="8659439" cy="3665541"/>
            <a:chOff x="0" y="0"/>
            <a:chExt cx="6350000" cy="2687955"/>
          </a:xfrm>
        </p:grpSpPr>
        <p:sp>
          <p:nvSpPr>
            <p:cNvPr name="Freeform 4" id="4"/>
            <p:cNvSpPr/>
            <p:nvPr/>
          </p:nvSpPr>
          <p:spPr>
            <a:xfrm>
              <a:off x="0" y="0"/>
              <a:ext cx="6350000" cy="2687828"/>
            </a:xfrm>
            <a:custGeom>
              <a:avLst/>
              <a:gdLst/>
              <a:ahLst/>
              <a:cxnLst/>
              <a:rect r="r" b="b" t="t" l="l"/>
              <a:pathLst>
                <a:path h="2687828" w="6350000">
                  <a:moveTo>
                    <a:pt x="6350000" y="1343914"/>
                  </a:moveTo>
                  <a:lnTo>
                    <a:pt x="6350000" y="1343914"/>
                  </a:lnTo>
                  <a:cubicBezTo>
                    <a:pt x="6350000" y="2086229"/>
                    <a:pt x="5748274" y="2687828"/>
                    <a:pt x="5006086" y="2687828"/>
                  </a:cubicBezTo>
                  <a:lnTo>
                    <a:pt x="528955" y="2687828"/>
                  </a:lnTo>
                  <a:lnTo>
                    <a:pt x="528955" y="2687828"/>
                  </a:lnTo>
                  <a:lnTo>
                    <a:pt x="0" y="2687828"/>
                  </a:lnTo>
                  <a:lnTo>
                    <a:pt x="528955" y="2129917"/>
                  </a:lnTo>
                  <a:lnTo>
                    <a:pt x="528955" y="1819148"/>
                  </a:lnTo>
                  <a:cubicBezTo>
                    <a:pt x="528955" y="814451"/>
                    <a:pt x="1343533" y="0"/>
                    <a:pt x="2348230" y="0"/>
                  </a:cubicBezTo>
                  <a:lnTo>
                    <a:pt x="5006086" y="0"/>
                  </a:lnTo>
                  <a:cubicBezTo>
                    <a:pt x="5748274" y="0"/>
                    <a:pt x="6350000" y="601726"/>
                    <a:pt x="6350000" y="1343914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5" id="5"/>
          <p:cNvGrpSpPr/>
          <p:nvPr/>
        </p:nvGrpSpPr>
        <p:grpSpPr>
          <a:xfrm rot="0">
            <a:off x="375500" y="4423330"/>
            <a:ext cx="8659439" cy="3665541"/>
            <a:chOff x="0" y="0"/>
            <a:chExt cx="6350000" cy="2687955"/>
          </a:xfrm>
        </p:grpSpPr>
        <p:sp>
          <p:nvSpPr>
            <p:cNvPr name="Freeform 6" id="6"/>
            <p:cNvSpPr/>
            <p:nvPr/>
          </p:nvSpPr>
          <p:spPr>
            <a:xfrm>
              <a:off x="0" y="0"/>
              <a:ext cx="6350000" cy="2687828"/>
            </a:xfrm>
            <a:custGeom>
              <a:avLst/>
              <a:gdLst/>
              <a:ahLst/>
              <a:cxnLst/>
              <a:rect r="r" b="b" t="t" l="l"/>
              <a:pathLst>
                <a:path h="2687828" w="6350000">
                  <a:moveTo>
                    <a:pt x="6350000" y="1343914"/>
                  </a:moveTo>
                  <a:lnTo>
                    <a:pt x="6350000" y="1343914"/>
                  </a:lnTo>
                  <a:cubicBezTo>
                    <a:pt x="6350000" y="2086229"/>
                    <a:pt x="5748274" y="2687828"/>
                    <a:pt x="5006086" y="2687828"/>
                  </a:cubicBezTo>
                  <a:lnTo>
                    <a:pt x="528955" y="2687828"/>
                  </a:lnTo>
                  <a:lnTo>
                    <a:pt x="528955" y="2687828"/>
                  </a:lnTo>
                  <a:lnTo>
                    <a:pt x="0" y="2687828"/>
                  </a:lnTo>
                  <a:lnTo>
                    <a:pt x="528955" y="2129917"/>
                  </a:lnTo>
                  <a:lnTo>
                    <a:pt x="528955" y="1819148"/>
                  </a:lnTo>
                  <a:cubicBezTo>
                    <a:pt x="528955" y="814451"/>
                    <a:pt x="1343533" y="0"/>
                    <a:pt x="2348230" y="0"/>
                  </a:cubicBezTo>
                  <a:lnTo>
                    <a:pt x="5006086" y="0"/>
                  </a:lnTo>
                  <a:cubicBezTo>
                    <a:pt x="5748274" y="0"/>
                    <a:pt x="6350000" y="601726"/>
                    <a:pt x="6350000" y="1343914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7" id="7"/>
          <p:cNvGrpSpPr/>
          <p:nvPr/>
        </p:nvGrpSpPr>
        <p:grpSpPr>
          <a:xfrm rot="0">
            <a:off x="2215789" y="5404670"/>
            <a:ext cx="6035356" cy="1702861"/>
            <a:chOff x="0" y="0"/>
            <a:chExt cx="8047142" cy="2270481"/>
          </a:xfrm>
        </p:grpSpPr>
        <p:sp>
          <p:nvSpPr>
            <p:cNvPr name="AutoShape 8" id="8"/>
            <p:cNvSpPr/>
            <p:nvPr/>
          </p:nvSpPr>
          <p:spPr>
            <a:xfrm rot="0">
              <a:off x="0" y="0"/>
              <a:ext cx="8047142" cy="0"/>
            </a:xfrm>
            <a:prstGeom prst="line">
              <a:avLst/>
            </a:prstGeom>
            <a:ln cap="rnd" w="63500">
              <a:solidFill>
                <a:srgbClr val="7894FF"/>
              </a:solidFill>
              <a:prstDash val="sysDot"/>
              <a:headEnd type="none" len="sm" w="sm"/>
              <a:tailEnd type="none" len="sm" w="sm"/>
            </a:ln>
          </p:spPr>
        </p:sp>
        <p:sp>
          <p:nvSpPr>
            <p:cNvPr name="AutoShape 9" id="9"/>
            <p:cNvSpPr/>
            <p:nvPr/>
          </p:nvSpPr>
          <p:spPr>
            <a:xfrm rot="0">
              <a:off x="0" y="2206981"/>
              <a:ext cx="8047142" cy="0"/>
            </a:xfrm>
            <a:prstGeom prst="line">
              <a:avLst/>
            </a:prstGeom>
            <a:ln cap="rnd" w="63500">
              <a:solidFill>
                <a:srgbClr val="7894FF"/>
              </a:solidFill>
              <a:prstDash val="sysDot"/>
              <a:headEnd type="none" len="sm" w="sm"/>
              <a:tailEnd type="none" len="sm" w="sm"/>
            </a:ln>
          </p:spPr>
        </p:sp>
      </p:grpSp>
      <p:grpSp>
        <p:nvGrpSpPr>
          <p:cNvPr name="Group 10" id="10"/>
          <p:cNvGrpSpPr/>
          <p:nvPr/>
        </p:nvGrpSpPr>
        <p:grpSpPr>
          <a:xfrm rot="0">
            <a:off x="10347644" y="5404670"/>
            <a:ext cx="6035356" cy="1702861"/>
            <a:chOff x="0" y="0"/>
            <a:chExt cx="8047142" cy="2270481"/>
          </a:xfrm>
        </p:grpSpPr>
        <p:sp>
          <p:nvSpPr>
            <p:cNvPr name="AutoShape 11" id="11"/>
            <p:cNvSpPr/>
            <p:nvPr/>
          </p:nvSpPr>
          <p:spPr>
            <a:xfrm rot="0">
              <a:off x="0" y="0"/>
              <a:ext cx="8047142" cy="0"/>
            </a:xfrm>
            <a:prstGeom prst="line">
              <a:avLst/>
            </a:prstGeom>
            <a:ln cap="rnd" w="63500">
              <a:solidFill>
                <a:srgbClr val="7894FF"/>
              </a:solidFill>
              <a:prstDash val="sysDot"/>
              <a:headEnd type="none" len="sm" w="sm"/>
              <a:tailEnd type="none" len="sm" w="sm"/>
            </a:ln>
          </p:spPr>
        </p:sp>
        <p:sp>
          <p:nvSpPr>
            <p:cNvPr name="AutoShape 12" id="12"/>
            <p:cNvSpPr/>
            <p:nvPr/>
          </p:nvSpPr>
          <p:spPr>
            <a:xfrm rot="0">
              <a:off x="0" y="2206981"/>
              <a:ext cx="8047142" cy="0"/>
            </a:xfrm>
            <a:prstGeom prst="line">
              <a:avLst/>
            </a:prstGeom>
            <a:ln cap="rnd" w="63500">
              <a:solidFill>
                <a:srgbClr val="7894FF"/>
              </a:solidFill>
              <a:prstDash val="sysDot"/>
              <a:headEnd type="none" len="sm" w="sm"/>
              <a:tailEnd type="none" len="sm" w="sm"/>
            </a:ln>
          </p:spPr>
        </p:sp>
      </p:grpSp>
      <p:sp>
        <p:nvSpPr>
          <p:cNvPr name="TextBox 13" id="13"/>
          <p:cNvSpPr txBox="true"/>
          <p:nvPr/>
        </p:nvSpPr>
        <p:spPr>
          <a:xfrm rot="0">
            <a:off x="2215789" y="5824617"/>
            <a:ext cx="6035356" cy="73914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149"/>
              </a:lnSpc>
              <a:spcBef>
                <a:spcPct val="0"/>
              </a:spcBef>
            </a:pPr>
            <a:r>
              <a:rPr lang="en-US" sz="4099">
                <a:solidFill>
                  <a:srgbClr val="000000"/>
                </a:solidFill>
                <a:latin typeface="Garet"/>
              </a:rPr>
              <a:t>теоретическое</a:t>
            </a:r>
          </a:p>
        </p:txBody>
      </p:sp>
      <p:sp>
        <p:nvSpPr>
          <p:cNvPr name="TextBox 14" id="14"/>
          <p:cNvSpPr txBox="true"/>
          <p:nvPr/>
        </p:nvSpPr>
        <p:spPr>
          <a:xfrm rot="0">
            <a:off x="10347644" y="5824617"/>
            <a:ext cx="6035356" cy="73914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149"/>
              </a:lnSpc>
              <a:spcBef>
                <a:spcPct val="0"/>
              </a:spcBef>
            </a:pPr>
            <a:r>
              <a:rPr lang="en-US" sz="4099">
                <a:solidFill>
                  <a:srgbClr val="000000"/>
                </a:solidFill>
                <a:latin typeface="Garet"/>
              </a:rPr>
              <a:t>производственное</a:t>
            </a:r>
          </a:p>
        </p:txBody>
      </p:sp>
      <p:sp>
        <p:nvSpPr>
          <p:cNvPr name="TextBox 15" id="15"/>
          <p:cNvSpPr txBox="true"/>
          <p:nvPr/>
        </p:nvSpPr>
        <p:spPr>
          <a:xfrm rot="0">
            <a:off x="903748" y="6497084"/>
            <a:ext cx="8659439" cy="58039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000000"/>
                </a:solidFill>
                <a:latin typeface="Open Sans Light"/>
              </a:rPr>
              <a:t>цикл дисциплин</a:t>
            </a:r>
          </a:p>
        </p:txBody>
      </p:sp>
      <p:sp>
        <p:nvSpPr>
          <p:cNvPr name="TextBox 16" id="16"/>
          <p:cNvSpPr txBox="true"/>
          <p:nvPr/>
        </p:nvSpPr>
        <p:spPr>
          <a:xfrm rot="0">
            <a:off x="9035602" y="6497084"/>
            <a:ext cx="8659439" cy="58039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000000"/>
                </a:solidFill>
                <a:latin typeface="Open Sans Light"/>
              </a:rPr>
              <a:t>профессиональные знания</a:t>
            </a:r>
          </a:p>
        </p:txBody>
      </p:sp>
    </p:spTree>
  </p:cSld>
  <p:clrMapOvr>
    <a:masterClrMapping/>
  </p:clrMapOvr>
</p:sld>
</file>

<file path=ppt/slides/slide2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DFDFE6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-451617" y="-188238"/>
            <a:ext cx="10283127" cy="72543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13900"/>
              </a:lnSpc>
              <a:spcBef>
                <a:spcPct val="0"/>
              </a:spcBef>
            </a:pPr>
            <a:r>
              <a:rPr lang="en-US" spc="560" sz="12193">
                <a:solidFill>
                  <a:srgbClr val="009031"/>
                </a:solidFill>
                <a:latin typeface="Bernoru SemiCondensed"/>
              </a:rPr>
              <a:t>ОРГАНИЗАЦИОННАЯ</a:t>
            </a:r>
          </a:p>
        </p:txBody>
      </p:sp>
      <p:sp>
        <p:nvSpPr>
          <p:cNvPr name="TextBox 3" id="3"/>
          <p:cNvSpPr txBox="true"/>
          <p:nvPr/>
        </p:nvSpPr>
        <p:spPr>
          <a:xfrm rot="0">
            <a:off x="576175" y="7131160"/>
            <a:ext cx="8227544" cy="275352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7176"/>
              </a:lnSpc>
              <a:spcBef>
                <a:spcPct val="0"/>
              </a:spcBef>
            </a:pPr>
            <a:r>
              <a:rPr lang="en-US" spc="515" sz="11213">
                <a:solidFill>
                  <a:srgbClr val="009031"/>
                </a:solidFill>
                <a:latin typeface="Bernoru SemiCondensed"/>
              </a:rPr>
              <a:t>СТРУКТУРА</a:t>
            </a:r>
          </a:p>
        </p:txBody>
      </p:sp>
      <p:sp>
        <p:nvSpPr>
          <p:cNvPr name="TextBox 4" id="4"/>
          <p:cNvSpPr txBox="true"/>
          <p:nvPr/>
        </p:nvSpPr>
        <p:spPr>
          <a:xfrm rot="0">
            <a:off x="11491388" y="2557310"/>
            <a:ext cx="6515100" cy="4857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3720"/>
              </a:lnSpc>
              <a:spcBef>
                <a:spcPct val="0"/>
              </a:spcBef>
            </a:pPr>
            <a:r>
              <a:rPr lang="en-US" sz="3100">
                <a:solidFill>
                  <a:srgbClr val="20274B"/>
                </a:solidFill>
                <a:latin typeface="Bernoru SemiCondensed Bold"/>
              </a:rPr>
              <a:t>ЗАНЯТИЯ С СЕНТЯБРЯ ПО ИЮЛЬ</a:t>
            </a:r>
          </a:p>
        </p:txBody>
      </p:sp>
      <p:pic>
        <p:nvPicPr>
          <p:cNvPr name="Picture 5" id="5"/>
          <p:cNvPicPr>
            <a:picLocks noChangeAspect="true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10574621" y="2448566"/>
            <a:ext cx="688167" cy="722313"/>
          </a:xfrm>
          <a:prstGeom prst="rect">
            <a:avLst/>
          </a:prstGeom>
        </p:spPr>
      </p:pic>
      <p:sp>
        <p:nvSpPr>
          <p:cNvPr name="TextBox 6" id="6"/>
          <p:cNvSpPr txBox="true"/>
          <p:nvPr/>
        </p:nvSpPr>
        <p:spPr>
          <a:xfrm rot="0">
            <a:off x="11491388" y="3896606"/>
            <a:ext cx="6515100" cy="9525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3720"/>
              </a:lnSpc>
              <a:spcBef>
                <a:spcPct val="0"/>
              </a:spcBef>
            </a:pPr>
            <a:r>
              <a:rPr lang="en-US" sz="3100">
                <a:solidFill>
                  <a:srgbClr val="20274B"/>
                </a:solidFill>
                <a:latin typeface="Bernoru SemiCondensed Bold"/>
              </a:rPr>
              <a:t>СЕССИЙ НЕТ, НО ЕСТЬ ПИСЬМЕННЫЕ ЭКЗАМЕНЫ</a:t>
            </a:r>
          </a:p>
        </p:txBody>
      </p:sp>
      <p:pic>
        <p:nvPicPr>
          <p:cNvPr name="Picture 7" id="7"/>
          <p:cNvPicPr>
            <a:picLocks noChangeAspect="true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10574621" y="4021225"/>
            <a:ext cx="688167" cy="722313"/>
          </a:xfrm>
          <a:prstGeom prst="rect">
            <a:avLst/>
          </a:prstGeom>
        </p:spPr>
      </p:pic>
      <p:sp>
        <p:nvSpPr>
          <p:cNvPr name="TextBox 8" id="8"/>
          <p:cNvSpPr txBox="true"/>
          <p:nvPr/>
        </p:nvSpPr>
        <p:spPr>
          <a:xfrm rot="0">
            <a:off x="11491388" y="5274008"/>
            <a:ext cx="6515100" cy="9525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3720"/>
              </a:lnSpc>
              <a:spcBef>
                <a:spcPct val="0"/>
              </a:spcBef>
            </a:pPr>
            <a:r>
              <a:rPr lang="en-US" sz="3100">
                <a:solidFill>
                  <a:srgbClr val="20274B"/>
                </a:solidFill>
                <a:latin typeface="Bernoru SemiCondensed Bold"/>
              </a:rPr>
              <a:t>20-БАЛЬНАЯ СИСТЕМА ОЦЕНИВАНИЯ</a:t>
            </a:r>
          </a:p>
        </p:txBody>
      </p:sp>
      <p:pic>
        <p:nvPicPr>
          <p:cNvPr name="Picture 9" id="9"/>
          <p:cNvPicPr>
            <a:picLocks noChangeAspect="true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10590171" y="5398626"/>
            <a:ext cx="688167" cy="722313"/>
          </a:xfrm>
          <a:prstGeom prst="rect">
            <a:avLst/>
          </a:prstGeom>
        </p:spPr>
      </p:pic>
      <p:sp>
        <p:nvSpPr>
          <p:cNvPr name="TextBox 10" id="10"/>
          <p:cNvSpPr txBox="true"/>
          <p:nvPr/>
        </p:nvSpPr>
        <p:spPr>
          <a:xfrm rot="0">
            <a:off x="11491388" y="6752624"/>
            <a:ext cx="6515100" cy="14192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3720"/>
              </a:lnSpc>
              <a:spcBef>
                <a:spcPct val="0"/>
              </a:spcBef>
            </a:pPr>
            <a:r>
              <a:rPr lang="en-US" sz="3100">
                <a:solidFill>
                  <a:srgbClr val="20274B"/>
                </a:solidFill>
                <a:latin typeface="Bernoru SemiCondensed Bold"/>
              </a:rPr>
              <a:t>ВМЕСТО ФАКУЛЬТЕТОВ - УЧЕБНО-ИССЛЕДОВАТЕЛЬСКИЕ ОБЪЕДИНЕНИЯ И УНИВЕРСИТЕТ</a:t>
            </a:r>
          </a:p>
        </p:txBody>
      </p:sp>
      <p:pic>
        <p:nvPicPr>
          <p:cNvPr name="Picture 11" id="11"/>
          <p:cNvPicPr>
            <a:picLocks noChangeAspect="true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10590171" y="7110605"/>
            <a:ext cx="688167" cy="722313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04804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1028700" y="867155"/>
            <a:ext cx="12737575" cy="6571681"/>
            <a:chOff x="0" y="0"/>
            <a:chExt cx="3709601" cy="1913890"/>
          </a:xfrm>
        </p:grpSpPr>
        <p:sp>
          <p:nvSpPr>
            <p:cNvPr name="Freeform 3" id="3"/>
            <p:cNvSpPr/>
            <p:nvPr/>
          </p:nvSpPr>
          <p:spPr>
            <a:xfrm>
              <a:off x="0" y="0"/>
              <a:ext cx="3709601" cy="1913890"/>
            </a:xfrm>
            <a:custGeom>
              <a:avLst/>
              <a:gdLst/>
              <a:ahLst/>
              <a:cxnLst/>
              <a:rect r="r" b="b" t="t" l="l"/>
              <a:pathLst>
                <a:path h="1913890" w="3709601">
                  <a:moveTo>
                    <a:pt x="3585141" y="1913890"/>
                  </a:moveTo>
                  <a:lnTo>
                    <a:pt x="124460" y="1913890"/>
                  </a:lnTo>
                  <a:cubicBezTo>
                    <a:pt x="55880" y="1913890"/>
                    <a:pt x="0" y="1858010"/>
                    <a:pt x="0" y="1789430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3585141" y="0"/>
                  </a:lnTo>
                  <a:cubicBezTo>
                    <a:pt x="3653722" y="0"/>
                    <a:pt x="3709601" y="55880"/>
                    <a:pt x="3709601" y="124460"/>
                  </a:cubicBezTo>
                  <a:lnTo>
                    <a:pt x="3709601" y="1789430"/>
                  </a:lnTo>
                  <a:cubicBezTo>
                    <a:pt x="3709601" y="1858010"/>
                    <a:pt x="3653722" y="1913890"/>
                    <a:pt x="3585141" y="191389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pic>
        <p:nvPicPr>
          <p:cNvPr name="Picture 4" id="4"/>
          <p:cNvPicPr>
            <a:picLocks noChangeAspect="true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10418145" y="3028851"/>
            <a:ext cx="7184267" cy="8819970"/>
          </a:xfrm>
          <a:prstGeom prst="rect">
            <a:avLst/>
          </a:prstGeom>
        </p:spPr>
      </p:pic>
      <p:grpSp>
        <p:nvGrpSpPr>
          <p:cNvPr name="Group 5" id="5"/>
          <p:cNvGrpSpPr/>
          <p:nvPr/>
        </p:nvGrpSpPr>
        <p:grpSpPr>
          <a:xfrm rot="0">
            <a:off x="1982561" y="1746128"/>
            <a:ext cx="10829854" cy="4813735"/>
            <a:chOff x="0" y="0"/>
            <a:chExt cx="14439805" cy="6418314"/>
          </a:xfrm>
        </p:grpSpPr>
        <p:sp>
          <p:nvSpPr>
            <p:cNvPr name="TextBox 6" id="6"/>
            <p:cNvSpPr txBox="true"/>
            <p:nvPr/>
          </p:nvSpPr>
          <p:spPr>
            <a:xfrm rot="0">
              <a:off x="0" y="85725"/>
              <a:ext cx="14439805" cy="5095875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9900"/>
                </a:lnSpc>
              </a:pPr>
              <a:r>
                <a:rPr lang="en-US" sz="9000">
                  <a:solidFill>
                    <a:srgbClr val="000000"/>
                  </a:solidFill>
                  <a:latin typeface="Garet ExtraBold"/>
                </a:rPr>
                <a:t>Буду рада ответить на ваши вопросы!</a:t>
              </a:r>
            </a:p>
          </p:txBody>
        </p:sp>
        <p:sp>
          <p:nvSpPr>
            <p:cNvPr name="TextBox 7" id="7"/>
            <p:cNvSpPr txBox="true"/>
            <p:nvPr/>
          </p:nvSpPr>
          <p:spPr>
            <a:xfrm rot="0">
              <a:off x="0" y="5687005"/>
              <a:ext cx="14439805" cy="731308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4550"/>
                </a:lnSpc>
              </a:pPr>
            </a:p>
          </p:txBody>
        </p:sp>
      </p:grpSp>
    </p:spTree>
  </p:cSld>
  <p:clrMapOvr>
    <a:masterClrMapping/>
  </p:clrMapOvr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59568D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-2188891" y="2331979"/>
            <a:ext cx="5382835" cy="3486292"/>
          </a:xfrm>
          <a:prstGeom prst="rect">
            <a:avLst/>
          </a:prstGeom>
        </p:spPr>
      </p:pic>
      <p:pic>
        <p:nvPicPr>
          <p:cNvPr name="Picture 3" id="3"/>
          <p:cNvPicPr>
            <a:picLocks noChangeAspect="true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13250308" y="2366382"/>
            <a:ext cx="5382835" cy="3486292"/>
          </a:xfrm>
          <a:prstGeom prst="rect">
            <a:avLst/>
          </a:prstGeom>
        </p:spPr>
      </p:pic>
      <p:pic>
        <p:nvPicPr>
          <p:cNvPr name="Picture 4" id="4"/>
          <p:cNvPicPr>
            <a:picLocks noChangeAspect="true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l="6683" t="7913" r="9418" b="8340"/>
          <a:stretch>
            <a:fillRect/>
          </a:stretch>
        </p:blipFill>
        <p:spPr>
          <a:xfrm flipH="false" flipV="false" rot="0">
            <a:off x="0" y="-10725"/>
            <a:ext cx="18288000" cy="10295749"/>
          </a:xfrm>
          <a:prstGeom prst="rect">
            <a:avLst/>
          </a:prstGeom>
        </p:spPr>
      </p:pic>
      <p:sp>
        <p:nvSpPr>
          <p:cNvPr name="AutoShape 5" id="5"/>
          <p:cNvSpPr/>
          <p:nvPr/>
        </p:nvSpPr>
        <p:spPr>
          <a:xfrm rot="0">
            <a:off x="2045576" y="685800"/>
            <a:ext cx="14516100" cy="6999890"/>
          </a:xfrm>
          <a:prstGeom prst="rect">
            <a:avLst/>
          </a:prstGeom>
          <a:solidFill>
            <a:srgbClr val="322F5D"/>
          </a:solidFill>
        </p:spPr>
      </p:sp>
      <p:pic>
        <p:nvPicPr>
          <p:cNvPr name="Picture 6" id="6"/>
          <p:cNvPicPr>
            <a:picLocks noChangeAspect="true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15418417" y="6420130"/>
            <a:ext cx="2286519" cy="2980060"/>
          </a:xfrm>
          <a:prstGeom prst="rect">
            <a:avLst/>
          </a:prstGeom>
        </p:spPr>
      </p:pic>
      <p:pic>
        <p:nvPicPr>
          <p:cNvPr name="Picture 7" id="7"/>
          <p:cNvPicPr>
            <a:picLocks noChangeAspect="true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 l="0" t="0" r="0" b="0"/>
          <a:stretch>
            <a:fillRect/>
          </a:stretch>
        </p:blipFill>
        <p:spPr>
          <a:xfrm flipH="true" flipV="false" rot="0">
            <a:off x="926836" y="7186152"/>
            <a:ext cx="2599731" cy="1408582"/>
          </a:xfrm>
          <a:prstGeom prst="rect">
            <a:avLst/>
          </a:prstGeom>
        </p:spPr>
      </p:pic>
      <p:pic>
        <p:nvPicPr>
          <p:cNvPr name="Picture 8" id="8"/>
          <p:cNvPicPr>
            <a:picLocks noChangeAspect="true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808979" y="8594734"/>
            <a:ext cx="3078344" cy="1690291"/>
          </a:xfrm>
          <a:prstGeom prst="rect">
            <a:avLst/>
          </a:prstGeom>
        </p:spPr>
      </p:pic>
      <p:pic>
        <p:nvPicPr>
          <p:cNvPr name="Picture 9" id="9"/>
          <p:cNvPicPr>
            <a:picLocks noChangeAspect="true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rcRect l="0" t="0" r="0" b="30214"/>
          <a:stretch>
            <a:fillRect/>
          </a:stretch>
        </p:blipFill>
        <p:spPr>
          <a:xfrm flipH="false" flipV="false" rot="0">
            <a:off x="4241376" y="4056075"/>
            <a:ext cx="5230800" cy="3650347"/>
          </a:xfrm>
          <a:prstGeom prst="rect">
            <a:avLst/>
          </a:prstGeom>
        </p:spPr>
      </p:pic>
      <p:pic>
        <p:nvPicPr>
          <p:cNvPr name="Picture 10" id="10"/>
          <p:cNvPicPr>
            <a:picLocks noChangeAspect="true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1962523" y="5905976"/>
            <a:ext cx="1436500" cy="2337499"/>
          </a:xfrm>
          <a:prstGeom prst="rect">
            <a:avLst/>
          </a:prstGeom>
        </p:spPr>
      </p:pic>
      <p:pic>
        <p:nvPicPr>
          <p:cNvPr name="Picture 11" id="11"/>
          <p:cNvPicPr>
            <a:picLocks noChangeAspect="true"/>
          </p:cNvPicPr>
          <p:nvPr/>
        </p:nvPicPr>
        <p:blipFill>
          <a:blip r:embed="rId16"/>
          <a:srcRect l="0" t="0" r="0" b="0"/>
          <a:stretch>
            <a:fillRect/>
          </a:stretch>
        </p:blipFill>
        <p:spPr>
          <a:xfrm flipH="false" flipV="false" rot="0">
            <a:off x="13085900" y="3517003"/>
            <a:ext cx="7710963" cy="7710963"/>
          </a:xfrm>
          <a:prstGeom prst="rect">
            <a:avLst/>
          </a:prstGeom>
        </p:spPr>
      </p:pic>
      <p:pic>
        <p:nvPicPr>
          <p:cNvPr name="Picture 12" id="12"/>
          <p:cNvPicPr>
            <a:picLocks noChangeAspect="true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rcRect l="0" t="0" r="0" b="0"/>
          <a:stretch>
            <a:fillRect/>
          </a:stretch>
        </p:blipFill>
        <p:spPr>
          <a:xfrm flipH="true" flipV="false" rot="0">
            <a:off x="3816305" y="-210483"/>
            <a:ext cx="11602112" cy="10716133"/>
          </a:xfrm>
          <a:prstGeom prst="rect">
            <a:avLst/>
          </a:prstGeom>
        </p:spPr>
      </p:pic>
      <p:sp>
        <p:nvSpPr>
          <p:cNvPr name="TextBox 13" id="13"/>
          <p:cNvSpPr txBox="true"/>
          <p:nvPr/>
        </p:nvSpPr>
        <p:spPr>
          <a:xfrm rot="0">
            <a:off x="6916500" y="1720351"/>
            <a:ext cx="5631397" cy="22702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542"/>
              </a:lnSpc>
            </a:pPr>
            <a:r>
              <a:rPr lang="en-US" sz="3244">
                <a:solidFill>
                  <a:srgbClr val="000000"/>
                </a:solidFill>
                <a:latin typeface="Garet ExtraBold"/>
              </a:rPr>
              <a:t>Hey! je m'appelle Nadine. J'ai 15 ans. Je veux devenir chef. où dois-je étudier ? </a:t>
            </a:r>
          </a:p>
        </p:txBody>
      </p:sp>
      <p:sp>
        <p:nvSpPr>
          <p:cNvPr name="TextBox 14" id="14"/>
          <p:cNvSpPr txBox="true"/>
          <p:nvPr/>
        </p:nvSpPr>
        <p:spPr>
          <a:xfrm rot="0">
            <a:off x="6307788" y="3923938"/>
            <a:ext cx="7399054" cy="178054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000000"/>
                </a:solidFill>
                <a:latin typeface="Open Sans Light"/>
              </a:rPr>
              <a:t> привет! меня зовут Надин. мне 15 лет. я хочу стать поваром. где же мне учиться?</a:t>
            </a:r>
          </a:p>
        </p:txBody>
      </p:sp>
    </p:spTree>
  </p:cSld>
  <p:clrMapOvr>
    <a:masterClrMapping/>
  </p:clrMapOvr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59568D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-2188891" y="2331979"/>
            <a:ext cx="5382835" cy="3486292"/>
          </a:xfrm>
          <a:prstGeom prst="rect">
            <a:avLst/>
          </a:prstGeom>
        </p:spPr>
      </p:pic>
      <p:pic>
        <p:nvPicPr>
          <p:cNvPr name="Picture 3" id="3"/>
          <p:cNvPicPr>
            <a:picLocks noChangeAspect="true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13250308" y="2366382"/>
            <a:ext cx="5382835" cy="3486292"/>
          </a:xfrm>
          <a:prstGeom prst="rect">
            <a:avLst/>
          </a:prstGeom>
        </p:spPr>
      </p:pic>
      <p:pic>
        <p:nvPicPr>
          <p:cNvPr name="Picture 4" id="4"/>
          <p:cNvPicPr>
            <a:picLocks noChangeAspect="true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l="6683" t="7913" r="9418" b="8340"/>
          <a:stretch>
            <a:fillRect/>
          </a:stretch>
        </p:blipFill>
        <p:spPr>
          <a:xfrm flipH="false" flipV="false" rot="0">
            <a:off x="0" y="-10725"/>
            <a:ext cx="18288000" cy="10295749"/>
          </a:xfrm>
          <a:prstGeom prst="rect">
            <a:avLst/>
          </a:prstGeom>
        </p:spPr>
      </p:pic>
      <p:sp>
        <p:nvSpPr>
          <p:cNvPr name="AutoShape 5" id="5"/>
          <p:cNvSpPr/>
          <p:nvPr/>
        </p:nvSpPr>
        <p:spPr>
          <a:xfrm rot="0">
            <a:off x="2045576" y="685800"/>
            <a:ext cx="14516100" cy="6999890"/>
          </a:xfrm>
          <a:prstGeom prst="rect">
            <a:avLst/>
          </a:prstGeom>
          <a:solidFill>
            <a:srgbClr val="322F5D"/>
          </a:solidFill>
        </p:spPr>
      </p:sp>
      <p:pic>
        <p:nvPicPr>
          <p:cNvPr name="Picture 6" id="6"/>
          <p:cNvPicPr>
            <a:picLocks noChangeAspect="true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15418417" y="6420130"/>
            <a:ext cx="2286519" cy="2980060"/>
          </a:xfrm>
          <a:prstGeom prst="rect">
            <a:avLst/>
          </a:prstGeom>
        </p:spPr>
      </p:pic>
      <p:pic>
        <p:nvPicPr>
          <p:cNvPr name="Picture 7" id="7"/>
          <p:cNvPicPr>
            <a:picLocks noChangeAspect="true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 l="0" t="0" r="0" b="0"/>
          <a:stretch>
            <a:fillRect/>
          </a:stretch>
        </p:blipFill>
        <p:spPr>
          <a:xfrm flipH="true" flipV="false" rot="0">
            <a:off x="926836" y="7186152"/>
            <a:ext cx="2599731" cy="1408582"/>
          </a:xfrm>
          <a:prstGeom prst="rect">
            <a:avLst/>
          </a:prstGeom>
        </p:spPr>
      </p:pic>
      <p:pic>
        <p:nvPicPr>
          <p:cNvPr name="Picture 8" id="8"/>
          <p:cNvPicPr>
            <a:picLocks noChangeAspect="true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808979" y="8594734"/>
            <a:ext cx="3078344" cy="1690291"/>
          </a:xfrm>
          <a:prstGeom prst="rect">
            <a:avLst/>
          </a:prstGeom>
        </p:spPr>
      </p:pic>
      <p:pic>
        <p:nvPicPr>
          <p:cNvPr name="Picture 9" id="9"/>
          <p:cNvPicPr>
            <a:picLocks noChangeAspect="true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rcRect l="0" t="0" r="0" b="30214"/>
          <a:stretch>
            <a:fillRect/>
          </a:stretch>
        </p:blipFill>
        <p:spPr>
          <a:xfrm flipH="false" flipV="false" rot="0">
            <a:off x="4241376" y="4056075"/>
            <a:ext cx="5230800" cy="3650347"/>
          </a:xfrm>
          <a:prstGeom prst="rect">
            <a:avLst/>
          </a:prstGeom>
        </p:spPr>
      </p:pic>
      <p:pic>
        <p:nvPicPr>
          <p:cNvPr name="Picture 10" id="10"/>
          <p:cNvPicPr>
            <a:picLocks noChangeAspect="true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1962523" y="5905976"/>
            <a:ext cx="1436500" cy="2337499"/>
          </a:xfrm>
          <a:prstGeom prst="rect">
            <a:avLst/>
          </a:prstGeom>
        </p:spPr>
      </p:pic>
      <p:pic>
        <p:nvPicPr>
          <p:cNvPr name="Picture 11" id="11"/>
          <p:cNvPicPr>
            <a:picLocks noChangeAspect="true"/>
          </p:cNvPicPr>
          <p:nvPr/>
        </p:nvPicPr>
        <p:blipFill>
          <a:blip r:embed="rId16"/>
          <a:srcRect l="0" t="0" r="0" b="0"/>
          <a:stretch>
            <a:fillRect/>
          </a:stretch>
        </p:blipFill>
        <p:spPr>
          <a:xfrm flipH="false" flipV="false" rot="0">
            <a:off x="-17652210" y="-7975574"/>
            <a:ext cx="37361819" cy="20615106"/>
          </a:xfrm>
          <a:prstGeom prst="rect">
            <a:avLst/>
          </a:prstGeom>
        </p:spPr>
      </p:pic>
      <p:pic>
        <p:nvPicPr>
          <p:cNvPr name="Picture 12" id="12"/>
          <p:cNvPicPr>
            <a:picLocks noChangeAspect="true"/>
          </p:cNvPicPr>
          <p:nvPr/>
        </p:nvPicPr>
        <p:blipFill>
          <a:blip r:embed="rId17"/>
          <a:srcRect l="0" t="0" r="0" b="0"/>
          <a:stretch>
            <a:fillRect/>
          </a:stretch>
        </p:blipFill>
        <p:spPr>
          <a:xfrm flipH="false" flipV="false" rot="0">
            <a:off x="9820364" y="397755"/>
            <a:ext cx="9889245" cy="9889245"/>
          </a:xfrm>
          <a:prstGeom prst="rect">
            <a:avLst/>
          </a:prstGeom>
        </p:spPr>
      </p:pic>
      <p:pic>
        <p:nvPicPr>
          <p:cNvPr name="Picture 13" id="13"/>
          <p:cNvPicPr>
            <a:picLocks noChangeAspect="true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9"/>
              </a:ext>
            </a:extLst>
          </a:blip>
          <a:srcRect l="0" t="0" r="0" b="0"/>
          <a:stretch>
            <a:fillRect/>
          </a:stretch>
        </p:blipFill>
        <p:spPr>
          <a:xfrm flipH="true" flipV="false" rot="0">
            <a:off x="1055720" y="-429133"/>
            <a:ext cx="11602112" cy="10716133"/>
          </a:xfrm>
          <a:prstGeom prst="rect">
            <a:avLst/>
          </a:prstGeom>
        </p:spPr>
      </p:pic>
      <p:sp>
        <p:nvSpPr>
          <p:cNvPr name="TextBox 14" id="14"/>
          <p:cNvSpPr txBox="true"/>
          <p:nvPr/>
        </p:nvSpPr>
        <p:spPr>
          <a:xfrm rot="0">
            <a:off x="3193943" y="1516601"/>
            <a:ext cx="7776335" cy="199666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345"/>
              </a:lnSpc>
            </a:pPr>
            <a:r>
              <a:rPr lang="en-US" sz="3817">
                <a:solidFill>
                  <a:srgbClr val="000000"/>
                </a:solidFill>
                <a:latin typeface="Garet ExtraBold"/>
              </a:rPr>
              <a:t>Comment est né l'enseignement professionnel en France ?</a:t>
            </a:r>
          </a:p>
        </p:txBody>
      </p:sp>
      <p:sp>
        <p:nvSpPr>
          <p:cNvPr name="TextBox 15" id="15"/>
          <p:cNvSpPr txBox="true"/>
          <p:nvPr/>
        </p:nvSpPr>
        <p:spPr>
          <a:xfrm rot="0">
            <a:off x="3382584" y="3748469"/>
            <a:ext cx="7399054" cy="118046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000000"/>
                </a:solidFill>
                <a:latin typeface="Open Sans Light"/>
              </a:rPr>
              <a:t>как появилось профессиональное образование во Франции?</a:t>
            </a:r>
          </a:p>
        </p:txBody>
      </p:sp>
    </p:spTree>
  </p:cSld>
  <p:clrMapOvr>
    <a:masterClrMapping/>
  </p:clrMapOvr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0" y="0"/>
            <a:ext cx="5722144" cy="10287000"/>
          </a:xfrm>
          <a:prstGeom prst="rect">
            <a:avLst/>
          </a:prstGeom>
          <a:solidFill>
            <a:srgbClr val="97BACB"/>
          </a:solidFill>
        </p:spPr>
      </p:sp>
      <p:grpSp>
        <p:nvGrpSpPr>
          <p:cNvPr name="Group 3" id="3"/>
          <p:cNvGrpSpPr/>
          <p:nvPr/>
        </p:nvGrpSpPr>
        <p:grpSpPr>
          <a:xfrm rot="0">
            <a:off x="1386856" y="942975"/>
            <a:ext cx="6591021" cy="8966188"/>
            <a:chOff x="0" y="0"/>
            <a:chExt cx="8788027" cy="11954918"/>
          </a:xfrm>
        </p:grpSpPr>
        <p:grpSp>
          <p:nvGrpSpPr>
            <p:cNvPr name="Group 4" id="4"/>
            <p:cNvGrpSpPr>
              <a:grpSpLocks noChangeAspect="true"/>
            </p:cNvGrpSpPr>
            <p:nvPr/>
          </p:nvGrpSpPr>
          <p:grpSpPr>
            <a:xfrm rot="0">
              <a:off x="698941" y="0"/>
              <a:ext cx="7390146" cy="10240744"/>
              <a:chOff x="0" y="0"/>
              <a:chExt cx="4734560" cy="6560820"/>
            </a:xfrm>
          </p:grpSpPr>
          <p:sp>
            <p:nvSpPr>
              <p:cNvPr name="Freeform 5" id="5"/>
              <p:cNvSpPr/>
              <p:nvPr/>
            </p:nvSpPr>
            <p:spPr>
              <a:xfrm>
                <a:off x="36830" y="50800"/>
                <a:ext cx="4645660" cy="6473190"/>
              </a:xfrm>
              <a:custGeom>
                <a:avLst/>
                <a:gdLst/>
                <a:ahLst/>
                <a:cxnLst/>
                <a:rect r="r" b="b" t="t" l="l"/>
                <a:pathLst>
                  <a:path h="6473190" w="4645660">
                    <a:moveTo>
                      <a:pt x="4368800" y="0"/>
                    </a:moveTo>
                    <a:lnTo>
                      <a:pt x="276860" y="0"/>
                    </a:lnTo>
                    <a:cubicBezTo>
                      <a:pt x="124460" y="0"/>
                      <a:pt x="0" y="123190"/>
                      <a:pt x="0" y="276860"/>
                    </a:cubicBezTo>
                    <a:lnTo>
                      <a:pt x="0" y="6196330"/>
                    </a:lnTo>
                    <a:cubicBezTo>
                      <a:pt x="0" y="6350000"/>
                      <a:pt x="124460" y="6473190"/>
                      <a:pt x="276860" y="6473190"/>
                    </a:cubicBezTo>
                    <a:lnTo>
                      <a:pt x="4368800" y="6473190"/>
                    </a:lnTo>
                    <a:cubicBezTo>
                      <a:pt x="4522470" y="6473190"/>
                      <a:pt x="4645660" y="6348730"/>
                      <a:pt x="4645660" y="6196330"/>
                    </a:cubicBezTo>
                    <a:lnTo>
                      <a:pt x="4645660" y="276860"/>
                    </a:lnTo>
                    <a:cubicBezTo>
                      <a:pt x="4645660" y="123190"/>
                      <a:pt x="4522470" y="0"/>
                      <a:pt x="4368800" y="0"/>
                    </a:cubicBezTo>
                    <a:close/>
                    <a:moveTo>
                      <a:pt x="4425950" y="6156960"/>
                    </a:moveTo>
                    <a:cubicBezTo>
                      <a:pt x="4425950" y="6212840"/>
                      <a:pt x="4380230" y="6258560"/>
                      <a:pt x="4324350" y="6258560"/>
                    </a:cubicBezTo>
                    <a:lnTo>
                      <a:pt x="321310" y="6258560"/>
                    </a:lnTo>
                    <a:cubicBezTo>
                      <a:pt x="265430" y="6258560"/>
                      <a:pt x="219710" y="6212840"/>
                      <a:pt x="219710" y="6156960"/>
                    </a:cubicBezTo>
                    <a:lnTo>
                      <a:pt x="219710" y="316230"/>
                    </a:lnTo>
                    <a:cubicBezTo>
                      <a:pt x="219710" y="260350"/>
                      <a:pt x="265430" y="214630"/>
                      <a:pt x="321310" y="214630"/>
                    </a:cubicBezTo>
                    <a:lnTo>
                      <a:pt x="4325620" y="214630"/>
                    </a:lnTo>
                    <a:cubicBezTo>
                      <a:pt x="4381500" y="214630"/>
                      <a:pt x="4427220" y="260350"/>
                      <a:pt x="4427220" y="316230"/>
                    </a:cubicBezTo>
                    <a:lnTo>
                      <a:pt x="4427220" y="6156960"/>
                    </a:lnTo>
                    <a:close/>
                  </a:path>
                </a:pathLst>
              </a:custGeom>
              <a:solidFill>
                <a:srgbClr val="010101"/>
              </a:solidFill>
            </p:spPr>
          </p:sp>
          <p:sp>
            <p:nvSpPr>
              <p:cNvPr name="Freeform 6" id="6"/>
              <p:cNvSpPr/>
              <p:nvPr/>
            </p:nvSpPr>
            <p:spPr>
              <a:xfrm>
                <a:off x="0" y="16511"/>
                <a:ext cx="4716780" cy="6544310"/>
              </a:xfrm>
              <a:custGeom>
                <a:avLst/>
                <a:gdLst/>
                <a:ahLst/>
                <a:cxnLst/>
                <a:rect r="r" b="b" t="t" l="l"/>
                <a:pathLst>
                  <a:path h="6544310" w="4716780">
                    <a:moveTo>
                      <a:pt x="4395470" y="36829"/>
                    </a:moveTo>
                    <a:cubicBezTo>
                      <a:pt x="4552950" y="36829"/>
                      <a:pt x="4681220" y="165099"/>
                      <a:pt x="4681220" y="322579"/>
                    </a:cubicBezTo>
                    <a:lnTo>
                      <a:pt x="4681220" y="6222999"/>
                    </a:lnTo>
                    <a:cubicBezTo>
                      <a:pt x="4681220" y="6380479"/>
                      <a:pt x="4552950" y="6508750"/>
                      <a:pt x="4395470" y="6508750"/>
                    </a:cubicBezTo>
                    <a:lnTo>
                      <a:pt x="321310" y="6508750"/>
                    </a:lnTo>
                    <a:cubicBezTo>
                      <a:pt x="163830" y="6508750"/>
                      <a:pt x="35560" y="6380480"/>
                      <a:pt x="35560" y="6223000"/>
                    </a:cubicBezTo>
                    <a:lnTo>
                      <a:pt x="35560" y="322580"/>
                    </a:lnTo>
                    <a:cubicBezTo>
                      <a:pt x="35560" y="165100"/>
                      <a:pt x="163830" y="36830"/>
                      <a:pt x="321310" y="36830"/>
                    </a:cubicBezTo>
                    <a:lnTo>
                      <a:pt x="4395470" y="36830"/>
                    </a:lnTo>
                    <a:moveTo>
                      <a:pt x="4395470" y="0"/>
                    </a:moveTo>
                    <a:lnTo>
                      <a:pt x="321310" y="0"/>
                    </a:lnTo>
                    <a:cubicBezTo>
                      <a:pt x="143510" y="0"/>
                      <a:pt x="0" y="144780"/>
                      <a:pt x="0" y="322580"/>
                    </a:cubicBezTo>
                    <a:lnTo>
                      <a:pt x="0" y="6223000"/>
                    </a:lnTo>
                    <a:cubicBezTo>
                      <a:pt x="0" y="6400800"/>
                      <a:pt x="143510" y="6544309"/>
                      <a:pt x="321310" y="6544309"/>
                    </a:cubicBezTo>
                    <a:lnTo>
                      <a:pt x="4395470" y="6544309"/>
                    </a:lnTo>
                    <a:cubicBezTo>
                      <a:pt x="4573270" y="6544309"/>
                      <a:pt x="4716780" y="6400800"/>
                      <a:pt x="4716780" y="6223000"/>
                    </a:cubicBezTo>
                    <a:lnTo>
                      <a:pt x="4716780" y="322580"/>
                    </a:lnTo>
                    <a:cubicBezTo>
                      <a:pt x="4716780" y="144780"/>
                      <a:pt x="4573270" y="0"/>
                      <a:pt x="4395470" y="0"/>
                    </a:cubicBezTo>
                    <a:close/>
                  </a:path>
                </a:pathLst>
              </a:custGeom>
              <a:solidFill>
                <a:srgbClr val="565656"/>
              </a:solidFill>
            </p:spPr>
          </p:sp>
          <p:sp>
            <p:nvSpPr>
              <p:cNvPr name="Freeform 7" id="7"/>
              <p:cNvSpPr/>
              <p:nvPr/>
            </p:nvSpPr>
            <p:spPr>
              <a:xfrm>
                <a:off x="256540" y="265430"/>
                <a:ext cx="4207510" cy="6043930"/>
              </a:xfrm>
              <a:custGeom>
                <a:avLst/>
                <a:gdLst/>
                <a:ahLst/>
                <a:cxnLst/>
                <a:rect r="r" b="b" t="t" l="l"/>
                <a:pathLst>
                  <a:path h="6043930" w="4207510">
                    <a:moveTo>
                      <a:pt x="4206240" y="5942330"/>
                    </a:moveTo>
                    <a:cubicBezTo>
                      <a:pt x="4206240" y="5998210"/>
                      <a:pt x="4160520" y="6043930"/>
                      <a:pt x="4104640" y="6043930"/>
                    </a:cubicBezTo>
                    <a:lnTo>
                      <a:pt x="101600" y="6043930"/>
                    </a:lnTo>
                    <a:cubicBezTo>
                      <a:pt x="45720" y="6043930"/>
                      <a:pt x="0" y="5998210"/>
                      <a:pt x="0" y="5942330"/>
                    </a:cubicBezTo>
                    <a:lnTo>
                      <a:pt x="0" y="101600"/>
                    </a:lnTo>
                    <a:cubicBezTo>
                      <a:pt x="0" y="45720"/>
                      <a:pt x="45720" y="0"/>
                      <a:pt x="101600" y="0"/>
                    </a:cubicBezTo>
                    <a:lnTo>
                      <a:pt x="4105910" y="0"/>
                    </a:lnTo>
                    <a:cubicBezTo>
                      <a:pt x="4161790" y="0"/>
                      <a:pt x="4207510" y="45720"/>
                      <a:pt x="4207510" y="101600"/>
                    </a:cubicBezTo>
                    <a:lnTo>
                      <a:pt x="4207510" y="5942330"/>
                    </a:lnTo>
                    <a:close/>
                  </a:path>
                </a:pathLst>
              </a:custGeom>
              <a:blipFill>
                <a:blip r:embed="rId2"/>
                <a:stretch>
                  <a:fillRect l="-48650" r="-48650" t="0" b="0"/>
                </a:stretch>
              </a:blipFill>
            </p:spPr>
          </p:sp>
          <p:sp>
            <p:nvSpPr>
              <p:cNvPr name="Freeform 8" id="8"/>
              <p:cNvSpPr/>
              <p:nvPr/>
            </p:nvSpPr>
            <p:spPr>
              <a:xfrm>
                <a:off x="1951378" y="120589"/>
                <a:ext cx="79963" cy="76322"/>
              </a:xfrm>
              <a:custGeom>
                <a:avLst/>
                <a:gdLst/>
                <a:ahLst/>
                <a:cxnLst/>
                <a:rect r="r" b="b" t="t" l="l"/>
                <a:pathLst>
                  <a:path h="76322" w="79963">
                    <a:moveTo>
                      <a:pt x="39982" y="61"/>
                    </a:moveTo>
                    <a:cubicBezTo>
                      <a:pt x="26330" y="0"/>
                      <a:pt x="13688" y="7248"/>
                      <a:pt x="6844" y="19062"/>
                    </a:cubicBezTo>
                    <a:cubicBezTo>
                      <a:pt x="0" y="30875"/>
                      <a:pt x="0" y="45447"/>
                      <a:pt x="6844" y="57260"/>
                    </a:cubicBezTo>
                    <a:cubicBezTo>
                      <a:pt x="13688" y="69074"/>
                      <a:pt x="26330" y="76322"/>
                      <a:pt x="39982" y="76261"/>
                    </a:cubicBezTo>
                    <a:cubicBezTo>
                      <a:pt x="53634" y="76322"/>
                      <a:pt x="66276" y="69074"/>
                      <a:pt x="73120" y="57260"/>
                    </a:cubicBezTo>
                    <a:cubicBezTo>
                      <a:pt x="79964" y="45447"/>
                      <a:pt x="79964" y="30875"/>
                      <a:pt x="73120" y="19062"/>
                    </a:cubicBezTo>
                    <a:cubicBezTo>
                      <a:pt x="66276" y="7248"/>
                      <a:pt x="53634" y="0"/>
                      <a:pt x="39982" y="61"/>
                    </a:cubicBezTo>
                    <a:close/>
                  </a:path>
                </a:pathLst>
              </a:custGeom>
              <a:solidFill>
                <a:srgbClr val="333333"/>
              </a:solidFill>
            </p:spPr>
          </p:sp>
          <p:sp>
            <p:nvSpPr>
              <p:cNvPr name="Freeform 9" id="9"/>
              <p:cNvSpPr/>
              <p:nvPr/>
            </p:nvSpPr>
            <p:spPr>
              <a:xfrm>
                <a:off x="2119473" y="104052"/>
                <a:ext cx="114614" cy="109395"/>
              </a:xfrm>
              <a:custGeom>
                <a:avLst/>
                <a:gdLst/>
                <a:ahLst/>
                <a:cxnLst/>
                <a:rect r="r" b="b" t="t" l="l"/>
                <a:pathLst>
                  <a:path h="109395" w="114614">
                    <a:moveTo>
                      <a:pt x="57307" y="88"/>
                    </a:moveTo>
                    <a:cubicBezTo>
                      <a:pt x="37739" y="0"/>
                      <a:pt x="19619" y="10390"/>
                      <a:pt x="9809" y="27322"/>
                    </a:cubicBezTo>
                    <a:cubicBezTo>
                      <a:pt x="0" y="44255"/>
                      <a:pt x="0" y="65141"/>
                      <a:pt x="9809" y="82074"/>
                    </a:cubicBezTo>
                    <a:cubicBezTo>
                      <a:pt x="19619" y="99006"/>
                      <a:pt x="37739" y="109396"/>
                      <a:pt x="57307" y="109308"/>
                    </a:cubicBezTo>
                    <a:cubicBezTo>
                      <a:pt x="76875" y="109396"/>
                      <a:pt x="94995" y="99006"/>
                      <a:pt x="104804" y="82074"/>
                    </a:cubicBezTo>
                    <a:cubicBezTo>
                      <a:pt x="114614" y="65141"/>
                      <a:pt x="114614" y="44255"/>
                      <a:pt x="104804" y="27322"/>
                    </a:cubicBezTo>
                    <a:cubicBezTo>
                      <a:pt x="94995" y="10390"/>
                      <a:pt x="76875" y="0"/>
                      <a:pt x="57307" y="88"/>
                    </a:cubicBezTo>
                    <a:close/>
                  </a:path>
                </a:pathLst>
              </a:custGeom>
              <a:solidFill>
                <a:srgbClr val="333333"/>
              </a:solidFill>
            </p:spPr>
          </p:sp>
          <p:sp>
            <p:nvSpPr>
              <p:cNvPr name="Freeform 10" id="10"/>
              <p:cNvSpPr/>
              <p:nvPr/>
            </p:nvSpPr>
            <p:spPr>
              <a:xfrm>
                <a:off x="2328944" y="128221"/>
                <a:ext cx="63971" cy="61058"/>
              </a:xfrm>
              <a:custGeom>
                <a:avLst/>
                <a:gdLst/>
                <a:ahLst/>
                <a:cxnLst/>
                <a:rect r="r" b="b" t="t" l="l"/>
                <a:pathLst>
                  <a:path h="61058" w="63971">
                    <a:moveTo>
                      <a:pt x="31986" y="49"/>
                    </a:moveTo>
                    <a:cubicBezTo>
                      <a:pt x="21064" y="0"/>
                      <a:pt x="10951" y="5799"/>
                      <a:pt x="5476" y="15250"/>
                    </a:cubicBezTo>
                    <a:cubicBezTo>
                      <a:pt x="0" y="24700"/>
                      <a:pt x="0" y="36358"/>
                      <a:pt x="5476" y="45808"/>
                    </a:cubicBezTo>
                    <a:cubicBezTo>
                      <a:pt x="10951" y="55259"/>
                      <a:pt x="21064" y="61058"/>
                      <a:pt x="31986" y="61009"/>
                    </a:cubicBezTo>
                    <a:cubicBezTo>
                      <a:pt x="42908" y="61058"/>
                      <a:pt x="53021" y="55259"/>
                      <a:pt x="58496" y="45808"/>
                    </a:cubicBezTo>
                    <a:cubicBezTo>
                      <a:pt x="63971" y="36358"/>
                      <a:pt x="63971" y="24700"/>
                      <a:pt x="58496" y="15250"/>
                    </a:cubicBezTo>
                    <a:cubicBezTo>
                      <a:pt x="53021" y="5799"/>
                      <a:pt x="42908" y="0"/>
                      <a:pt x="31986" y="49"/>
                    </a:cubicBezTo>
                    <a:close/>
                  </a:path>
                </a:pathLst>
              </a:custGeom>
              <a:solidFill>
                <a:srgbClr val="333333"/>
              </a:solidFill>
            </p:spPr>
          </p:sp>
          <p:sp>
            <p:nvSpPr>
              <p:cNvPr name="Freeform 11" id="11"/>
              <p:cNvSpPr/>
              <p:nvPr/>
            </p:nvSpPr>
            <p:spPr>
              <a:xfrm>
                <a:off x="2346270" y="144758"/>
                <a:ext cx="29320" cy="27985"/>
              </a:xfrm>
              <a:custGeom>
                <a:avLst/>
                <a:gdLst/>
                <a:ahLst/>
                <a:cxnLst/>
                <a:rect r="r" b="b" t="t" l="l"/>
                <a:pathLst>
                  <a:path h="27985" w="29320">
                    <a:moveTo>
                      <a:pt x="14660" y="22"/>
                    </a:moveTo>
                    <a:cubicBezTo>
                      <a:pt x="9654" y="0"/>
                      <a:pt x="5019" y="2657"/>
                      <a:pt x="2509" y="6989"/>
                    </a:cubicBezTo>
                    <a:cubicBezTo>
                      <a:pt x="0" y="11320"/>
                      <a:pt x="0" y="16664"/>
                      <a:pt x="2509" y="20995"/>
                    </a:cubicBezTo>
                    <a:cubicBezTo>
                      <a:pt x="5019" y="25327"/>
                      <a:pt x="9654" y="27984"/>
                      <a:pt x="14660" y="27962"/>
                    </a:cubicBezTo>
                    <a:cubicBezTo>
                      <a:pt x="19666" y="27984"/>
                      <a:pt x="24301" y="25327"/>
                      <a:pt x="26811" y="20995"/>
                    </a:cubicBezTo>
                    <a:cubicBezTo>
                      <a:pt x="29320" y="16664"/>
                      <a:pt x="29320" y="11320"/>
                      <a:pt x="26811" y="6989"/>
                    </a:cubicBezTo>
                    <a:cubicBezTo>
                      <a:pt x="24301" y="2657"/>
                      <a:pt x="19666" y="0"/>
                      <a:pt x="14660" y="22"/>
                    </a:cubicBezTo>
                    <a:close/>
                  </a:path>
                </a:pathLst>
              </a:custGeom>
              <a:solidFill>
                <a:srgbClr val="E9E8E9"/>
              </a:solidFill>
            </p:spPr>
          </p:sp>
          <p:sp>
            <p:nvSpPr>
              <p:cNvPr name="Freeform 12" id="12"/>
              <p:cNvSpPr/>
              <p:nvPr/>
            </p:nvSpPr>
            <p:spPr>
              <a:xfrm>
                <a:off x="2344044" y="144768"/>
                <a:ext cx="15993" cy="15264"/>
              </a:xfrm>
              <a:custGeom>
                <a:avLst/>
                <a:gdLst/>
                <a:ahLst/>
                <a:cxnLst/>
                <a:rect r="r" b="b" t="t" l="l"/>
                <a:pathLst>
                  <a:path h="15264" w="15993">
                    <a:moveTo>
                      <a:pt x="7996" y="12"/>
                    </a:moveTo>
                    <a:cubicBezTo>
                      <a:pt x="5266" y="0"/>
                      <a:pt x="2737" y="1449"/>
                      <a:pt x="1368" y="3812"/>
                    </a:cubicBezTo>
                    <a:cubicBezTo>
                      <a:pt x="0" y="6175"/>
                      <a:pt x="0" y="9089"/>
                      <a:pt x="1368" y="11452"/>
                    </a:cubicBezTo>
                    <a:cubicBezTo>
                      <a:pt x="2737" y="13815"/>
                      <a:pt x="5266" y="15264"/>
                      <a:pt x="7996" y="15252"/>
                    </a:cubicBezTo>
                    <a:cubicBezTo>
                      <a:pt x="10726" y="15264"/>
                      <a:pt x="13255" y="13815"/>
                      <a:pt x="14623" y="11452"/>
                    </a:cubicBezTo>
                    <a:cubicBezTo>
                      <a:pt x="15992" y="9089"/>
                      <a:pt x="15992" y="6175"/>
                      <a:pt x="14623" y="3812"/>
                    </a:cubicBezTo>
                    <a:cubicBezTo>
                      <a:pt x="13255" y="1449"/>
                      <a:pt x="10726" y="0"/>
                      <a:pt x="7996" y="12"/>
                    </a:cubicBezTo>
                    <a:close/>
                  </a:path>
                </a:pathLst>
              </a:custGeom>
              <a:solidFill>
                <a:srgbClr val="010101"/>
              </a:solidFill>
            </p:spPr>
          </p:sp>
          <p:sp>
            <p:nvSpPr>
              <p:cNvPr name="Freeform 13" id="13"/>
              <p:cNvSpPr/>
              <p:nvPr/>
            </p:nvSpPr>
            <p:spPr>
              <a:xfrm>
                <a:off x="4716780" y="534670"/>
                <a:ext cx="19050" cy="278130"/>
              </a:xfrm>
              <a:custGeom>
                <a:avLst/>
                <a:gdLst/>
                <a:ahLst/>
                <a:cxnLst/>
                <a:rect r="r" b="b" t="t" l="l"/>
                <a:pathLst>
                  <a:path h="278130" w="19050">
                    <a:moveTo>
                      <a:pt x="0" y="0"/>
                    </a:moveTo>
                    <a:lnTo>
                      <a:pt x="0" y="278130"/>
                    </a:lnTo>
                    <a:cubicBezTo>
                      <a:pt x="19050" y="278130"/>
                      <a:pt x="16510" y="262890"/>
                      <a:pt x="16510" y="243840"/>
                    </a:cubicBezTo>
                    <a:lnTo>
                      <a:pt x="16510" y="35560"/>
                    </a:lnTo>
                    <a:cubicBezTo>
                      <a:pt x="16510" y="16510"/>
                      <a:pt x="19050" y="0"/>
                      <a:pt x="0" y="0"/>
                    </a:cubicBezTo>
                    <a:close/>
                  </a:path>
                </a:pathLst>
              </a:custGeom>
              <a:solidFill>
                <a:srgbClr val="424242"/>
              </a:solidFill>
            </p:spPr>
          </p:sp>
          <p:sp>
            <p:nvSpPr>
              <p:cNvPr name="Freeform 14" id="14"/>
              <p:cNvSpPr/>
              <p:nvPr/>
            </p:nvSpPr>
            <p:spPr>
              <a:xfrm>
                <a:off x="4716780" y="861060"/>
                <a:ext cx="19050" cy="278130"/>
              </a:xfrm>
              <a:custGeom>
                <a:avLst/>
                <a:gdLst/>
                <a:ahLst/>
                <a:cxnLst/>
                <a:rect r="r" b="b" t="t" l="l"/>
                <a:pathLst>
                  <a:path h="278130" w="19050">
                    <a:moveTo>
                      <a:pt x="0" y="0"/>
                    </a:moveTo>
                    <a:lnTo>
                      <a:pt x="0" y="278130"/>
                    </a:lnTo>
                    <a:cubicBezTo>
                      <a:pt x="19050" y="278130"/>
                      <a:pt x="16510" y="262890"/>
                      <a:pt x="16510" y="243840"/>
                    </a:cubicBezTo>
                    <a:lnTo>
                      <a:pt x="16510" y="35560"/>
                    </a:lnTo>
                    <a:cubicBezTo>
                      <a:pt x="16510" y="16510"/>
                      <a:pt x="19050" y="0"/>
                      <a:pt x="0" y="0"/>
                    </a:cubicBezTo>
                    <a:close/>
                  </a:path>
                </a:pathLst>
              </a:custGeom>
              <a:solidFill>
                <a:srgbClr val="424242"/>
              </a:solidFill>
            </p:spPr>
          </p:sp>
          <p:sp>
            <p:nvSpPr>
              <p:cNvPr name="Freeform 15" id="15"/>
              <p:cNvSpPr/>
              <p:nvPr/>
            </p:nvSpPr>
            <p:spPr>
              <a:xfrm>
                <a:off x="4064000" y="-2540"/>
                <a:ext cx="320040" cy="19050"/>
              </a:xfrm>
              <a:custGeom>
                <a:avLst/>
                <a:gdLst/>
                <a:ahLst/>
                <a:cxnLst/>
                <a:rect r="r" b="b" t="t" l="l"/>
                <a:pathLst>
                  <a:path h="19050" w="320040">
                    <a:moveTo>
                      <a:pt x="0" y="19050"/>
                    </a:moveTo>
                    <a:lnTo>
                      <a:pt x="320040" y="19050"/>
                    </a:lnTo>
                    <a:cubicBezTo>
                      <a:pt x="320040" y="0"/>
                      <a:pt x="304800" y="2540"/>
                      <a:pt x="285750" y="2540"/>
                    </a:cubicBezTo>
                    <a:lnTo>
                      <a:pt x="34290" y="2540"/>
                    </a:lnTo>
                    <a:cubicBezTo>
                      <a:pt x="15240" y="2540"/>
                      <a:pt x="0" y="0"/>
                      <a:pt x="0" y="19050"/>
                    </a:cubicBezTo>
                    <a:close/>
                  </a:path>
                </a:pathLst>
              </a:custGeom>
              <a:solidFill>
                <a:srgbClr val="424242"/>
              </a:solidFill>
            </p:spPr>
          </p:sp>
        </p:grpSp>
        <p:pic>
          <p:nvPicPr>
            <p:cNvPr name="Picture 16" id="16"/>
            <p:cNvPicPr>
              <a:picLocks noChangeAspect="true"/>
            </p:cNvPicPr>
            <p:nvPr/>
          </p:nvPicPr>
          <p:blipFill>
            <a:blip r:embed="rId3"/>
            <a:srcRect l="0" t="0" r="0" b="0"/>
            <a:stretch>
              <a:fillRect/>
            </a:stretch>
          </p:blipFill>
          <p:spPr>
            <a:xfrm flipH="false" flipV="false" rot="0">
              <a:off x="0" y="10219282"/>
              <a:ext cx="8788027" cy="1735635"/>
            </a:xfrm>
            <a:prstGeom prst="rect">
              <a:avLst/>
            </a:prstGeom>
          </p:spPr>
        </p:pic>
      </p:grpSp>
      <p:grpSp>
        <p:nvGrpSpPr>
          <p:cNvPr name="Group 17" id="17"/>
          <p:cNvGrpSpPr/>
          <p:nvPr/>
        </p:nvGrpSpPr>
        <p:grpSpPr>
          <a:xfrm rot="0">
            <a:off x="9144000" y="2323607"/>
            <a:ext cx="7196018" cy="5383340"/>
            <a:chOff x="0" y="0"/>
            <a:chExt cx="9594691" cy="7177786"/>
          </a:xfrm>
        </p:grpSpPr>
        <p:sp>
          <p:nvSpPr>
            <p:cNvPr name="TextBox 18" id="18"/>
            <p:cNvSpPr txBox="true"/>
            <p:nvPr/>
          </p:nvSpPr>
          <p:spPr>
            <a:xfrm rot="0">
              <a:off x="0" y="402167"/>
              <a:ext cx="9594691" cy="5181600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7650"/>
                </a:lnSpc>
              </a:pPr>
              <a:r>
                <a:rPr lang="en-US" sz="6375">
                  <a:solidFill>
                    <a:srgbClr val="000000"/>
                  </a:solidFill>
                  <a:latin typeface="Montserrat Extra-Light"/>
                </a:rPr>
                <a:t>система образования во Франции</a:t>
              </a:r>
            </a:p>
            <a:p>
              <a:pPr algn="ctr">
                <a:lnSpc>
                  <a:spcPts val="7650"/>
                </a:lnSpc>
              </a:pPr>
              <a:r>
                <a:rPr lang="en-US" sz="6375">
                  <a:solidFill>
                    <a:srgbClr val="000000"/>
                  </a:solidFill>
                  <a:latin typeface="Montserrat Extra-Light"/>
                </a:rPr>
                <a:t>ИСТОРИЯ</a:t>
              </a:r>
            </a:p>
          </p:txBody>
        </p:sp>
        <p:sp>
          <p:nvSpPr>
            <p:cNvPr name="TextBox 19" id="19"/>
            <p:cNvSpPr txBox="true"/>
            <p:nvPr/>
          </p:nvSpPr>
          <p:spPr>
            <a:xfrm rot="0">
              <a:off x="0" y="6534390"/>
              <a:ext cx="8254776" cy="448310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2632"/>
                </a:lnSpc>
              </a:pPr>
            </a:p>
          </p:txBody>
        </p:sp>
      </p:grpSp>
    </p:spTree>
  </p:cSld>
  <p:clrMapOvr>
    <a:masterClrMapping/>
  </p:clrMapOvr>
</p:sld>
</file>

<file path=ppt/slides/slide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8270597" y="5784552"/>
            <a:ext cx="8988703" cy="0"/>
          </a:xfrm>
          <a:prstGeom prst="line">
            <a:avLst/>
          </a:prstGeom>
          <a:ln cap="flat" w="47625">
            <a:solidFill>
              <a:srgbClr val="F8BC27"/>
            </a:solidFill>
            <a:prstDash val="solid"/>
            <a:headEnd type="none" len="sm" w="sm"/>
            <a:tailEnd type="none" len="sm" w="sm"/>
          </a:ln>
        </p:spPr>
      </p:sp>
      <p:grpSp>
        <p:nvGrpSpPr>
          <p:cNvPr name="Group 3" id="3"/>
          <p:cNvGrpSpPr/>
          <p:nvPr/>
        </p:nvGrpSpPr>
        <p:grpSpPr>
          <a:xfrm rot="-10800000">
            <a:off x="1271765" y="1197132"/>
            <a:ext cx="5997132" cy="7892737"/>
            <a:chOff x="0" y="0"/>
            <a:chExt cx="2354580" cy="3098828"/>
          </a:xfrm>
        </p:grpSpPr>
        <p:sp>
          <p:nvSpPr>
            <p:cNvPr name="Freeform 4" id="4"/>
            <p:cNvSpPr/>
            <p:nvPr/>
          </p:nvSpPr>
          <p:spPr>
            <a:xfrm>
              <a:off x="0" y="0"/>
              <a:ext cx="2353310" cy="3098828"/>
            </a:xfrm>
            <a:custGeom>
              <a:avLst/>
              <a:gdLst/>
              <a:ahLst/>
              <a:cxnLst/>
              <a:rect r="r" b="b" t="t" l="l"/>
              <a:pathLst>
                <a:path h="3098828" w="2353310">
                  <a:moveTo>
                    <a:pt x="784860" y="3031518"/>
                  </a:moveTo>
                  <a:cubicBezTo>
                    <a:pt x="905510" y="3072158"/>
                    <a:pt x="1042670" y="3098828"/>
                    <a:pt x="1177290" y="3098828"/>
                  </a:cubicBezTo>
                  <a:cubicBezTo>
                    <a:pt x="1311910" y="3098828"/>
                    <a:pt x="1441450" y="3075968"/>
                    <a:pt x="1560830" y="3035328"/>
                  </a:cubicBezTo>
                  <a:cubicBezTo>
                    <a:pt x="1563370" y="3034058"/>
                    <a:pt x="1565910" y="3034058"/>
                    <a:pt x="1568450" y="3032788"/>
                  </a:cubicBezTo>
                  <a:cubicBezTo>
                    <a:pt x="2016760" y="2870228"/>
                    <a:pt x="2346960" y="2440968"/>
                    <a:pt x="2353310" y="1938611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937164"/>
                  </a:lnTo>
                  <a:cubicBezTo>
                    <a:pt x="6350" y="2443508"/>
                    <a:pt x="331470" y="2872768"/>
                    <a:pt x="784860" y="3031518"/>
                  </a:cubicBezTo>
                  <a:close/>
                </a:path>
              </a:pathLst>
            </a:custGeom>
            <a:solidFill>
              <a:srgbClr val="2F358B"/>
            </a:solidFill>
          </p:spPr>
        </p:sp>
      </p:grpSp>
      <p:grpSp>
        <p:nvGrpSpPr>
          <p:cNvPr name="Group 5" id="5"/>
          <p:cNvGrpSpPr>
            <a:grpSpLocks noChangeAspect="true"/>
          </p:cNvGrpSpPr>
          <p:nvPr/>
        </p:nvGrpSpPr>
        <p:grpSpPr>
          <a:xfrm rot="0">
            <a:off x="1870778" y="2042817"/>
            <a:ext cx="4799105" cy="6873540"/>
            <a:chOff x="0" y="0"/>
            <a:chExt cx="4433570" cy="6350000"/>
          </a:xfrm>
        </p:grpSpPr>
        <p:sp>
          <p:nvSpPr>
            <p:cNvPr name="Freeform 6" id="6"/>
            <p:cNvSpPr/>
            <p:nvPr/>
          </p:nvSpPr>
          <p:spPr>
            <a:xfrm>
              <a:off x="0" y="0"/>
              <a:ext cx="4433570" cy="6350000"/>
            </a:xfrm>
            <a:custGeom>
              <a:avLst/>
              <a:gdLst/>
              <a:ahLst/>
              <a:cxnLst/>
              <a:rect r="r" b="b" t="t" l="l"/>
              <a:pathLst>
                <a:path h="6350000" w="4433570">
                  <a:moveTo>
                    <a:pt x="2217420" y="0"/>
                  </a:moveTo>
                  <a:lnTo>
                    <a:pt x="2217420" y="0"/>
                  </a:lnTo>
                  <a:cubicBezTo>
                    <a:pt x="3441700" y="0"/>
                    <a:pt x="4433570" y="993140"/>
                    <a:pt x="4433570" y="2217420"/>
                  </a:cubicBezTo>
                  <a:lnTo>
                    <a:pt x="4433570" y="6350000"/>
                  </a:lnTo>
                  <a:lnTo>
                    <a:pt x="4433570" y="6350000"/>
                  </a:lnTo>
                  <a:lnTo>
                    <a:pt x="0" y="6350000"/>
                  </a:lnTo>
                  <a:lnTo>
                    <a:pt x="0" y="6350000"/>
                  </a:lnTo>
                  <a:lnTo>
                    <a:pt x="0" y="2217420"/>
                  </a:lnTo>
                  <a:cubicBezTo>
                    <a:pt x="0" y="993140"/>
                    <a:pt x="993140" y="0"/>
                    <a:pt x="2217420" y="0"/>
                  </a:cubicBezTo>
                  <a:close/>
                </a:path>
              </a:pathLst>
            </a:custGeom>
            <a:blipFill>
              <a:blip r:embed="rId2"/>
              <a:stretch>
                <a:fillRect l="-21612" r="-21612" t="0" b="0"/>
              </a:stretch>
            </a:blipFill>
          </p:spPr>
        </p:sp>
      </p:grpSp>
      <p:grpSp>
        <p:nvGrpSpPr>
          <p:cNvPr name="Group 7" id="7"/>
          <p:cNvGrpSpPr/>
          <p:nvPr/>
        </p:nvGrpSpPr>
        <p:grpSpPr>
          <a:xfrm rot="0">
            <a:off x="8270597" y="2833392"/>
            <a:ext cx="8988703" cy="2293889"/>
            <a:chOff x="0" y="0"/>
            <a:chExt cx="11984938" cy="3058519"/>
          </a:xfrm>
        </p:grpSpPr>
        <p:sp>
          <p:nvSpPr>
            <p:cNvPr name="TextBox 8" id="8"/>
            <p:cNvSpPr txBox="true"/>
            <p:nvPr/>
          </p:nvSpPr>
          <p:spPr>
            <a:xfrm rot="0">
              <a:off x="0" y="-76200"/>
              <a:ext cx="5443425" cy="584199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 marL="0" indent="0" lvl="0">
                <a:lnSpc>
                  <a:spcPts val="3750"/>
                </a:lnSpc>
                <a:spcBef>
                  <a:spcPct val="0"/>
                </a:spcBef>
              </a:pPr>
              <a:r>
                <a:rPr lang="en-US" sz="2500">
                  <a:solidFill>
                    <a:srgbClr val="000000"/>
                  </a:solidFill>
                  <a:latin typeface="Garet"/>
                </a:rPr>
                <a:t>Французский философ</a:t>
              </a:r>
            </a:p>
          </p:txBody>
        </p:sp>
        <p:sp>
          <p:nvSpPr>
            <p:cNvPr name="TextBox 9" id="9"/>
            <p:cNvSpPr txBox="true"/>
            <p:nvPr/>
          </p:nvSpPr>
          <p:spPr>
            <a:xfrm rot="0">
              <a:off x="0" y="950319"/>
              <a:ext cx="11984938" cy="2108200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6239"/>
                </a:lnSpc>
              </a:pPr>
              <a:r>
                <a:rPr lang="en-US" sz="5199">
                  <a:solidFill>
                    <a:srgbClr val="000000"/>
                  </a:solidFill>
                  <a:latin typeface="Garet Bold"/>
                </a:rPr>
                <a:t>Мари Жан Антуан Никола Кондорсе</a:t>
              </a:r>
            </a:p>
          </p:txBody>
        </p:sp>
      </p:grpSp>
      <p:sp>
        <p:nvSpPr>
          <p:cNvPr name="TextBox 10" id="10"/>
          <p:cNvSpPr txBox="true"/>
          <p:nvPr/>
        </p:nvSpPr>
        <p:spPr>
          <a:xfrm rot="0">
            <a:off x="8270597" y="6377283"/>
            <a:ext cx="7704365" cy="193357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5249"/>
              </a:lnSpc>
            </a:pPr>
            <a:r>
              <a:rPr lang="en-US" sz="3499">
                <a:solidFill>
                  <a:srgbClr val="000000"/>
                </a:solidFill>
                <a:latin typeface="Garet"/>
              </a:rPr>
              <a:t>"Доклад об общей организации народного образования"</a:t>
            </a:r>
          </a:p>
          <a:p>
            <a:pPr>
              <a:lnSpc>
                <a:spcPts val="5249"/>
              </a:lnSpc>
            </a:pPr>
            <a:r>
              <a:rPr lang="en-US" sz="3499">
                <a:solidFill>
                  <a:srgbClr val="000000"/>
                </a:solidFill>
                <a:latin typeface="Garet"/>
              </a:rPr>
              <a:t>(1792)</a:t>
            </a:r>
          </a:p>
        </p:txBody>
      </p:sp>
    </p:spTree>
  </p:cSld>
  <p:clrMapOvr>
    <a:masterClrMapping/>
  </p:clrMapOvr>
</p:sld>
</file>

<file path=ppt/slides/slide7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9423004" y="3662977"/>
            <a:ext cx="5268312" cy="1324612"/>
            <a:chOff x="0" y="0"/>
            <a:chExt cx="7024416" cy="1766150"/>
          </a:xfrm>
        </p:grpSpPr>
        <p:grpSp>
          <p:nvGrpSpPr>
            <p:cNvPr name="Group 3" id="3"/>
            <p:cNvGrpSpPr/>
            <p:nvPr/>
          </p:nvGrpSpPr>
          <p:grpSpPr>
            <a:xfrm rot="0">
              <a:off x="0" y="0"/>
              <a:ext cx="7024416" cy="1766150"/>
              <a:chOff x="0" y="0"/>
              <a:chExt cx="11166421" cy="2807575"/>
            </a:xfrm>
          </p:grpSpPr>
          <p:sp>
            <p:nvSpPr>
              <p:cNvPr name="Freeform 4" id="4"/>
              <p:cNvSpPr/>
              <p:nvPr/>
            </p:nvSpPr>
            <p:spPr>
              <a:xfrm>
                <a:off x="0" y="0"/>
                <a:ext cx="11166422" cy="2807575"/>
              </a:xfrm>
              <a:custGeom>
                <a:avLst/>
                <a:gdLst/>
                <a:ahLst/>
                <a:cxnLst/>
                <a:rect r="r" b="b" t="t" l="l"/>
                <a:pathLst>
                  <a:path h="2807575" w="11166422">
                    <a:moveTo>
                      <a:pt x="11166422" y="1403787"/>
                    </a:moveTo>
                    <a:lnTo>
                      <a:pt x="11166422" y="1403787"/>
                    </a:lnTo>
                    <a:cubicBezTo>
                      <a:pt x="11166422" y="2379077"/>
                      <a:pt x="10738051" y="2807575"/>
                      <a:pt x="10209477" y="2807575"/>
                    </a:cubicBezTo>
                    <a:lnTo>
                      <a:pt x="956945" y="2807575"/>
                    </a:lnTo>
                    <a:cubicBezTo>
                      <a:pt x="428371" y="2807575"/>
                      <a:pt x="0" y="2379077"/>
                      <a:pt x="0" y="1403787"/>
                    </a:cubicBezTo>
                    <a:lnTo>
                      <a:pt x="0" y="1403787"/>
                    </a:lnTo>
                    <a:cubicBezTo>
                      <a:pt x="0" y="428371"/>
                      <a:pt x="428371" y="0"/>
                      <a:pt x="956945" y="0"/>
                    </a:cubicBezTo>
                    <a:lnTo>
                      <a:pt x="10209476" y="0"/>
                    </a:lnTo>
                    <a:cubicBezTo>
                      <a:pt x="10737924" y="0"/>
                      <a:pt x="11166422" y="428371"/>
                      <a:pt x="11166422" y="1403787"/>
                    </a:cubicBezTo>
                    <a:close/>
                  </a:path>
                </a:pathLst>
              </a:custGeom>
              <a:solidFill>
                <a:srgbClr val="F27030"/>
              </a:solidFill>
            </p:spPr>
          </p:sp>
        </p:grpSp>
        <p:sp>
          <p:nvSpPr>
            <p:cNvPr name="TextBox 5" id="5"/>
            <p:cNvSpPr txBox="true"/>
            <p:nvPr/>
          </p:nvSpPr>
          <p:spPr>
            <a:xfrm rot="0">
              <a:off x="577419" y="259082"/>
              <a:ext cx="6087598" cy="1209887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3640"/>
                </a:lnSpc>
              </a:pPr>
              <a:r>
                <a:rPr lang="en-US" sz="2800">
                  <a:solidFill>
                    <a:srgbClr val="000000"/>
                  </a:solidFill>
                  <a:latin typeface="Garet Bold"/>
                </a:rPr>
                <a:t>равенство в праве на образование</a:t>
              </a:r>
            </a:p>
          </p:txBody>
        </p:sp>
      </p:grpSp>
      <p:grpSp>
        <p:nvGrpSpPr>
          <p:cNvPr name="Group 6" id="6"/>
          <p:cNvGrpSpPr/>
          <p:nvPr/>
        </p:nvGrpSpPr>
        <p:grpSpPr>
          <a:xfrm rot="0">
            <a:off x="9423004" y="5267325"/>
            <a:ext cx="5957274" cy="960743"/>
            <a:chOff x="0" y="0"/>
            <a:chExt cx="7943031" cy="1280990"/>
          </a:xfrm>
        </p:grpSpPr>
        <p:grpSp>
          <p:nvGrpSpPr>
            <p:cNvPr name="Group 7" id="7"/>
            <p:cNvGrpSpPr/>
            <p:nvPr/>
          </p:nvGrpSpPr>
          <p:grpSpPr>
            <a:xfrm rot="0">
              <a:off x="0" y="0"/>
              <a:ext cx="7943031" cy="1280990"/>
              <a:chOff x="0" y="0"/>
              <a:chExt cx="11166421" cy="1800833"/>
            </a:xfrm>
          </p:grpSpPr>
          <p:sp>
            <p:nvSpPr>
              <p:cNvPr name="Freeform 8" id="8"/>
              <p:cNvSpPr/>
              <p:nvPr/>
            </p:nvSpPr>
            <p:spPr>
              <a:xfrm>
                <a:off x="0" y="0"/>
                <a:ext cx="11166422" cy="1800833"/>
              </a:xfrm>
              <a:custGeom>
                <a:avLst/>
                <a:gdLst/>
                <a:ahLst/>
                <a:cxnLst/>
                <a:rect r="r" b="b" t="t" l="l"/>
                <a:pathLst>
                  <a:path h="1800833" w="11166422">
                    <a:moveTo>
                      <a:pt x="11166422" y="900417"/>
                    </a:moveTo>
                    <a:lnTo>
                      <a:pt x="11166422" y="900417"/>
                    </a:lnTo>
                    <a:cubicBezTo>
                      <a:pt x="11166422" y="1372335"/>
                      <a:pt x="10738051" y="1800833"/>
                      <a:pt x="10209477" y="1800833"/>
                    </a:cubicBezTo>
                    <a:lnTo>
                      <a:pt x="956945" y="1800833"/>
                    </a:lnTo>
                    <a:cubicBezTo>
                      <a:pt x="428371" y="1800833"/>
                      <a:pt x="0" y="1372335"/>
                      <a:pt x="0" y="900417"/>
                    </a:cubicBezTo>
                    <a:lnTo>
                      <a:pt x="0" y="900417"/>
                    </a:lnTo>
                    <a:cubicBezTo>
                      <a:pt x="0" y="428371"/>
                      <a:pt x="428371" y="0"/>
                      <a:pt x="956945" y="0"/>
                    </a:cubicBezTo>
                    <a:lnTo>
                      <a:pt x="10209476" y="0"/>
                    </a:lnTo>
                    <a:cubicBezTo>
                      <a:pt x="10737924" y="0"/>
                      <a:pt x="11166422" y="428371"/>
                      <a:pt x="11166422" y="900417"/>
                    </a:cubicBezTo>
                    <a:close/>
                  </a:path>
                </a:pathLst>
              </a:custGeom>
              <a:solidFill>
                <a:srgbClr val="2F358B"/>
              </a:solidFill>
            </p:spPr>
          </p:sp>
        </p:grpSp>
        <p:sp>
          <p:nvSpPr>
            <p:cNvPr name="TextBox 9" id="9"/>
            <p:cNvSpPr txBox="true"/>
            <p:nvPr/>
          </p:nvSpPr>
          <p:spPr>
            <a:xfrm rot="0">
              <a:off x="490580" y="307470"/>
              <a:ext cx="6883702" cy="637474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3969"/>
                </a:lnSpc>
              </a:pPr>
              <a:r>
                <a:rPr lang="en-US" sz="3053">
                  <a:solidFill>
                    <a:srgbClr val="FFFFFF"/>
                  </a:solidFill>
                  <a:latin typeface="Garet Bold"/>
                </a:rPr>
                <a:t>бесплатность обучения</a:t>
              </a:r>
            </a:p>
          </p:txBody>
        </p:sp>
      </p:grpSp>
      <p:grpSp>
        <p:nvGrpSpPr>
          <p:cNvPr name="Group 10" id="10"/>
          <p:cNvGrpSpPr/>
          <p:nvPr/>
        </p:nvGrpSpPr>
        <p:grpSpPr>
          <a:xfrm rot="0">
            <a:off x="3596684" y="5267325"/>
            <a:ext cx="5268312" cy="902972"/>
            <a:chOff x="0" y="0"/>
            <a:chExt cx="7024416" cy="1203963"/>
          </a:xfrm>
        </p:grpSpPr>
        <p:grpSp>
          <p:nvGrpSpPr>
            <p:cNvPr name="Group 11" id="11"/>
            <p:cNvGrpSpPr/>
            <p:nvPr/>
          </p:nvGrpSpPr>
          <p:grpSpPr>
            <a:xfrm rot="0">
              <a:off x="0" y="0"/>
              <a:ext cx="7024416" cy="1203963"/>
              <a:chOff x="0" y="0"/>
              <a:chExt cx="11166421" cy="1913890"/>
            </a:xfrm>
          </p:grpSpPr>
          <p:sp>
            <p:nvSpPr>
              <p:cNvPr name="Freeform 12" id="12"/>
              <p:cNvSpPr/>
              <p:nvPr/>
            </p:nvSpPr>
            <p:spPr>
              <a:xfrm>
                <a:off x="0" y="0"/>
                <a:ext cx="11166422" cy="1913890"/>
              </a:xfrm>
              <a:custGeom>
                <a:avLst/>
                <a:gdLst/>
                <a:ahLst/>
                <a:cxnLst/>
                <a:rect r="r" b="b" t="t" l="l"/>
                <a:pathLst>
                  <a:path h="1913890" w="11166422">
                    <a:moveTo>
                      <a:pt x="11166422" y="956945"/>
                    </a:moveTo>
                    <a:lnTo>
                      <a:pt x="11166422" y="956945"/>
                    </a:lnTo>
                    <a:cubicBezTo>
                      <a:pt x="11166422" y="1485392"/>
                      <a:pt x="10738051" y="1913890"/>
                      <a:pt x="10209477" y="1913890"/>
                    </a:cubicBezTo>
                    <a:lnTo>
                      <a:pt x="956945" y="1913890"/>
                    </a:lnTo>
                    <a:cubicBezTo>
                      <a:pt x="428371" y="1913890"/>
                      <a:pt x="0" y="1485392"/>
                      <a:pt x="0" y="956945"/>
                    </a:cubicBezTo>
                    <a:lnTo>
                      <a:pt x="0" y="956945"/>
                    </a:lnTo>
                    <a:cubicBezTo>
                      <a:pt x="0" y="428371"/>
                      <a:pt x="428371" y="0"/>
                      <a:pt x="956945" y="0"/>
                    </a:cubicBezTo>
                    <a:lnTo>
                      <a:pt x="10209476" y="0"/>
                    </a:lnTo>
                    <a:cubicBezTo>
                      <a:pt x="10737924" y="0"/>
                      <a:pt x="11166422" y="428371"/>
                      <a:pt x="11166422" y="956945"/>
                    </a:cubicBezTo>
                    <a:close/>
                  </a:path>
                </a:pathLst>
              </a:custGeom>
              <a:solidFill>
                <a:srgbClr val="FB80B6"/>
              </a:solidFill>
            </p:spPr>
          </p:sp>
        </p:grpSp>
        <p:sp>
          <p:nvSpPr>
            <p:cNvPr name="TextBox 13" id="13"/>
            <p:cNvSpPr txBox="true"/>
            <p:nvPr/>
          </p:nvSpPr>
          <p:spPr>
            <a:xfrm rot="0">
              <a:off x="577419" y="268607"/>
              <a:ext cx="6087598" cy="638175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3900"/>
                </a:lnSpc>
              </a:pPr>
              <a:r>
                <a:rPr lang="en-US" sz="3000">
                  <a:solidFill>
                    <a:srgbClr val="000000"/>
                  </a:solidFill>
                  <a:latin typeface="Garet Bold"/>
                </a:rPr>
                <a:t>светскость школы</a:t>
              </a:r>
            </a:p>
          </p:txBody>
        </p:sp>
      </p:grpSp>
      <p:grpSp>
        <p:nvGrpSpPr>
          <p:cNvPr name="Group 14" id="14"/>
          <p:cNvGrpSpPr/>
          <p:nvPr/>
        </p:nvGrpSpPr>
        <p:grpSpPr>
          <a:xfrm rot="0">
            <a:off x="3622608" y="3662977"/>
            <a:ext cx="5268312" cy="1324612"/>
            <a:chOff x="0" y="0"/>
            <a:chExt cx="7024416" cy="1766150"/>
          </a:xfrm>
        </p:grpSpPr>
        <p:grpSp>
          <p:nvGrpSpPr>
            <p:cNvPr name="Group 15" id="15"/>
            <p:cNvGrpSpPr/>
            <p:nvPr/>
          </p:nvGrpSpPr>
          <p:grpSpPr>
            <a:xfrm rot="0">
              <a:off x="0" y="0"/>
              <a:ext cx="7024416" cy="1766150"/>
              <a:chOff x="0" y="0"/>
              <a:chExt cx="11166421" cy="2807575"/>
            </a:xfrm>
          </p:grpSpPr>
          <p:sp>
            <p:nvSpPr>
              <p:cNvPr name="Freeform 16" id="16"/>
              <p:cNvSpPr/>
              <p:nvPr/>
            </p:nvSpPr>
            <p:spPr>
              <a:xfrm>
                <a:off x="0" y="0"/>
                <a:ext cx="11166422" cy="2807575"/>
              </a:xfrm>
              <a:custGeom>
                <a:avLst/>
                <a:gdLst/>
                <a:ahLst/>
                <a:cxnLst/>
                <a:rect r="r" b="b" t="t" l="l"/>
                <a:pathLst>
                  <a:path h="2807575" w="11166422">
                    <a:moveTo>
                      <a:pt x="11166422" y="1403787"/>
                    </a:moveTo>
                    <a:lnTo>
                      <a:pt x="11166422" y="1403787"/>
                    </a:lnTo>
                    <a:cubicBezTo>
                      <a:pt x="11166422" y="2379077"/>
                      <a:pt x="10738051" y="2807575"/>
                      <a:pt x="10209477" y="2807575"/>
                    </a:cubicBezTo>
                    <a:lnTo>
                      <a:pt x="956945" y="2807575"/>
                    </a:lnTo>
                    <a:cubicBezTo>
                      <a:pt x="428371" y="2807575"/>
                      <a:pt x="0" y="2379077"/>
                      <a:pt x="0" y="1403787"/>
                    </a:cubicBezTo>
                    <a:lnTo>
                      <a:pt x="0" y="1403787"/>
                    </a:lnTo>
                    <a:cubicBezTo>
                      <a:pt x="0" y="428371"/>
                      <a:pt x="428371" y="0"/>
                      <a:pt x="956945" y="0"/>
                    </a:cubicBezTo>
                    <a:lnTo>
                      <a:pt x="10209476" y="0"/>
                    </a:lnTo>
                    <a:cubicBezTo>
                      <a:pt x="10737924" y="0"/>
                      <a:pt x="11166422" y="428371"/>
                      <a:pt x="11166422" y="1403787"/>
                    </a:cubicBezTo>
                    <a:close/>
                  </a:path>
                </a:pathLst>
              </a:custGeom>
              <a:solidFill>
                <a:srgbClr val="048041"/>
              </a:solidFill>
            </p:spPr>
          </p:sp>
        </p:grpSp>
        <p:sp>
          <p:nvSpPr>
            <p:cNvPr name="TextBox 17" id="17"/>
            <p:cNvSpPr txBox="true"/>
            <p:nvPr/>
          </p:nvSpPr>
          <p:spPr>
            <a:xfrm rot="0">
              <a:off x="433844" y="259082"/>
              <a:ext cx="6087598" cy="1209887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3640"/>
                </a:lnSpc>
              </a:pPr>
              <a:r>
                <a:rPr lang="en-US" sz="2800">
                  <a:solidFill>
                    <a:srgbClr val="FFFFFF"/>
                  </a:solidFill>
                  <a:latin typeface="Garet Bold"/>
                </a:rPr>
                <a:t>преемственность ступеней образования</a:t>
              </a:r>
            </a:p>
          </p:txBody>
        </p:sp>
      </p:grpSp>
      <p:grpSp>
        <p:nvGrpSpPr>
          <p:cNvPr name="Group 18" id="18"/>
          <p:cNvGrpSpPr/>
          <p:nvPr/>
        </p:nvGrpSpPr>
        <p:grpSpPr>
          <a:xfrm rot="0">
            <a:off x="6614619" y="6638549"/>
            <a:ext cx="5268312" cy="1398272"/>
            <a:chOff x="0" y="0"/>
            <a:chExt cx="7024416" cy="1864363"/>
          </a:xfrm>
        </p:grpSpPr>
        <p:grpSp>
          <p:nvGrpSpPr>
            <p:cNvPr name="Group 19" id="19"/>
            <p:cNvGrpSpPr/>
            <p:nvPr/>
          </p:nvGrpSpPr>
          <p:grpSpPr>
            <a:xfrm rot="0">
              <a:off x="0" y="0"/>
              <a:ext cx="7024416" cy="1864363"/>
              <a:chOff x="0" y="0"/>
              <a:chExt cx="11166421" cy="2963700"/>
            </a:xfrm>
          </p:grpSpPr>
          <p:sp>
            <p:nvSpPr>
              <p:cNvPr name="Freeform 20" id="20"/>
              <p:cNvSpPr/>
              <p:nvPr/>
            </p:nvSpPr>
            <p:spPr>
              <a:xfrm>
                <a:off x="0" y="0"/>
                <a:ext cx="11166422" cy="2963700"/>
              </a:xfrm>
              <a:custGeom>
                <a:avLst/>
                <a:gdLst/>
                <a:ahLst/>
                <a:cxnLst/>
                <a:rect r="r" b="b" t="t" l="l"/>
                <a:pathLst>
                  <a:path h="2963700" w="11166422">
                    <a:moveTo>
                      <a:pt x="11166422" y="1481850"/>
                    </a:moveTo>
                    <a:lnTo>
                      <a:pt x="11166422" y="1481850"/>
                    </a:lnTo>
                    <a:cubicBezTo>
                      <a:pt x="11166422" y="2535202"/>
                      <a:pt x="10738051" y="2963700"/>
                      <a:pt x="10209477" y="2963700"/>
                    </a:cubicBezTo>
                    <a:lnTo>
                      <a:pt x="956945" y="2963700"/>
                    </a:lnTo>
                    <a:cubicBezTo>
                      <a:pt x="428371" y="2963700"/>
                      <a:pt x="0" y="2535202"/>
                      <a:pt x="0" y="1481850"/>
                    </a:cubicBezTo>
                    <a:lnTo>
                      <a:pt x="0" y="1481850"/>
                    </a:lnTo>
                    <a:cubicBezTo>
                      <a:pt x="0" y="428371"/>
                      <a:pt x="428371" y="0"/>
                      <a:pt x="956945" y="0"/>
                    </a:cubicBezTo>
                    <a:lnTo>
                      <a:pt x="10209476" y="0"/>
                    </a:lnTo>
                    <a:cubicBezTo>
                      <a:pt x="10737924" y="0"/>
                      <a:pt x="11166422" y="428371"/>
                      <a:pt x="11166422" y="1481850"/>
                    </a:cubicBezTo>
                    <a:close/>
                  </a:path>
                </a:pathLst>
              </a:custGeom>
              <a:solidFill>
                <a:srgbClr val="F8BC27"/>
              </a:solidFill>
            </p:spPr>
          </p:sp>
        </p:grpSp>
        <p:sp>
          <p:nvSpPr>
            <p:cNvPr name="TextBox 21" id="21"/>
            <p:cNvSpPr txBox="true"/>
            <p:nvPr/>
          </p:nvSpPr>
          <p:spPr>
            <a:xfrm rot="0">
              <a:off x="433844" y="268607"/>
              <a:ext cx="6087598" cy="1298575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3900"/>
                </a:lnSpc>
              </a:pPr>
              <a:r>
                <a:rPr lang="en-US" sz="3000">
                  <a:solidFill>
                    <a:srgbClr val="000000"/>
                  </a:solidFill>
                  <a:latin typeface="Garet Bold"/>
                </a:rPr>
                <a:t>усиление роли естественных наук</a:t>
              </a:r>
            </a:p>
          </p:txBody>
        </p:sp>
      </p:grpSp>
      <p:grpSp>
        <p:nvGrpSpPr>
          <p:cNvPr name="Group 22" id="22"/>
          <p:cNvGrpSpPr/>
          <p:nvPr/>
        </p:nvGrpSpPr>
        <p:grpSpPr>
          <a:xfrm rot="0">
            <a:off x="3109234" y="831850"/>
            <a:ext cx="12069531" cy="1526134"/>
            <a:chOff x="0" y="0"/>
            <a:chExt cx="16092709" cy="2034846"/>
          </a:xfrm>
        </p:grpSpPr>
        <p:sp>
          <p:nvSpPr>
            <p:cNvPr name="TextBox 23" id="23"/>
            <p:cNvSpPr txBox="true"/>
            <p:nvPr/>
          </p:nvSpPr>
          <p:spPr>
            <a:xfrm rot="0">
              <a:off x="0" y="66675"/>
              <a:ext cx="16092709" cy="1111038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6379"/>
                </a:lnSpc>
              </a:pPr>
              <a:r>
                <a:rPr lang="en-US" sz="5799">
                  <a:solidFill>
                    <a:srgbClr val="000000"/>
                  </a:solidFill>
                  <a:latin typeface="Garet ExtraBold"/>
                </a:rPr>
                <a:t>Проект Ж.А. Кондорсе</a:t>
              </a:r>
            </a:p>
          </p:txBody>
        </p:sp>
        <p:sp>
          <p:nvSpPr>
            <p:cNvPr name="TextBox 24" id="24"/>
            <p:cNvSpPr txBox="true"/>
            <p:nvPr/>
          </p:nvSpPr>
          <p:spPr>
            <a:xfrm rot="0">
              <a:off x="0" y="1463345"/>
              <a:ext cx="16092709" cy="571501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3749"/>
                </a:lnSpc>
              </a:pPr>
            </a:p>
          </p:txBody>
        </p:sp>
      </p:grpSp>
    </p:spTree>
  </p:cSld>
  <p:clrMapOvr>
    <a:masterClrMapping/>
  </p:clrMapOvr>
</p:sld>
</file>

<file path=ppt/slides/slide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3200818" y="-799682"/>
            <a:ext cx="11886364" cy="11886364"/>
            <a:chOff x="0" y="0"/>
            <a:chExt cx="6350000" cy="6350000"/>
          </a:xfrm>
        </p:grpSpPr>
        <p:sp>
          <p:nvSpPr>
            <p:cNvPr name="Freeform 3" id="3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97BACB"/>
            </a:solidFill>
          </p:spPr>
        </p:sp>
      </p:grpSp>
      <p:grpSp>
        <p:nvGrpSpPr>
          <p:cNvPr name="Group 4" id="4"/>
          <p:cNvGrpSpPr/>
          <p:nvPr/>
        </p:nvGrpSpPr>
        <p:grpSpPr>
          <a:xfrm rot="0">
            <a:off x="4031066" y="1894694"/>
            <a:ext cx="9998487" cy="6179331"/>
            <a:chOff x="0" y="0"/>
            <a:chExt cx="13331317" cy="8239108"/>
          </a:xfrm>
        </p:grpSpPr>
        <p:sp>
          <p:nvSpPr>
            <p:cNvPr name="TextBox 5" id="5"/>
            <p:cNvSpPr txBox="true"/>
            <p:nvPr/>
          </p:nvSpPr>
          <p:spPr>
            <a:xfrm rot="0">
              <a:off x="0" y="-28575"/>
              <a:ext cx="13331317" cy="731308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 marL="0" indent="0" lvl="0">
                <a:lnSpc>
                  <a:spcPts val="4550"/>
                </a:lnSpc>
                <a:spcBef>
                  <a:spcPct val="0"/>
                </a:spcBef>
              </a:pPr>
            </a:p>
          </p:txBody>
        </p:sp>
        <p:sp>
          <p:nvSpPr>
            <p:cNvPr name="TextBox 6" id="6"/>
            <p:cNvSpPr txBox="true"/>
            <p:nvPr/>
          </p:nvSpPr>
          <p:spPr>
            <a:xfrm rot="0">
              <a:off x="0" y="1710250"/>
              <a:ext cx="13331317" cy="6528858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 marL="0" indent="0" lvl="0">
                <a:lnSpc>
                  <a:spcPts val="7699"/>
                </a:lnSpc>
              </a:pPr>
              <a:r>
                <a:rPr lang="en-US" sz="6999">
                  <a:solidFill>
                    <a:srgbClr val="000000"/>
                  </a:solidFill>
                  <a:latin typeface="Garet ExtraBold"/>
                </a:rPr>
                <a:t>Школы должны быть государственными, а обучение - бесплатным</a:t>
              </a:r>
            </a:p>
          </p:txBody>
        </p:sp>
      </p:grpSp>
      <p:pic>
        <p:nvPicPr>
          <p:cNvPr name="Picture 7" id="7"/>
          <p:cNvPicPr>
            <a:picLocks noChangeAspect="true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16004990" y="4551453"/>
            <a:ext cx="1801383" cy="1969703"/>
          </a:xfrm>
          <a:prstGeom prst="rect">
            <a:avLst/>
          </a:prstGeom>
        </p:spPr>
      </p:pic>
      <p:pic>
        <p:nvPicPr>
          <p:cNvPr name="Picture 8" id="8"/>
          <p:cNvPicPr>
            <a:picLocks noChangeAspect="true"/>
          </p:cNvPicPr>
          <p:nvPr/>
        </p:nvPicPr>
        <p:blipFill>
          <a:blip r:embed="rId4"/>
          <a:srcRect l="0" t="0" r="0" b="0"/>
          <a:stretch>
            <a:fillRect/>
          </a:stretch>
        </p:blipFill>
        <p:spPr>
          <a:xfrm flipH="false" flipV="false" rot="0">
            <a:off x="12709042" y="6521156"/>
            <a:ext cx="7710963" cy="7710963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9C374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11335011" y="1028700"/>
            <a:ext cx="5203127" cy="8229600"/>
            <a:chOff x="0" y="0"/>
            <a:chExt cx="6937503" cy="10972800"/>
          </a:xfrm>
        </p:grpSpPr>
        <p:grpSp>
          <p:nvGrpSpPr>
            <p:cNvPr name="Group 3" id="3"/>
            <p:cNvGrpSpPr/>
            <p:nvPr/>
          </p:nvGrpSpPr>
          <p:grpSpPr>
            <a:xfrm rot="5400000">
              <a:off x="-1514128" y="2521169"/>
              <a:ext cx="10566400" cy="6336862"/>
              <a:chOff x="0" y="0"/>
              <a:chExt cx="6783283" cy="4068058"/>
            </a:xfrm>
          </p:grpSpPr>
          <p:sp>
            <p:nvSpPr>
              <p:cNvPr name="Freeform 4" id="4"/>
              <p:cNvSpPr/>
              <p:nvPr/>
            </p:nvSpPr>
            <p:spPr>
              <a:xfrm>
                <a:off x="31750" y="31750"/>
                <a:ext cx="6719783" cy="4004558"/>
              </a:xfrm>
              <a:custGeom>
                <a:avLst/>
                <a:gdLst/>
                <a:ahLst/>
                <a:cxnLst/>
                <a:rect r="r" b="b" t="t" l="l"/>
                <a:pathLst>
                  <a:path h="4004558" w="6719783">
                    <a:moveTo>
                      <a:pt x="6627073" y="4004558"/>
                    </a:moveTo>
                    <a:lnTo>
                      <a:pt x="92710" y="4004558"/>
                    </a:lnTo>
                    <a:cubicBezTo>
                      <a:pt x="41910" y="4004558"/>
                      <a:pt x="0" y="3962648"/>
                      <a:pt x="0" y="3911848"/>
                    </a:cubicBezTo>
                    <a:lnTo>
                      <a:pt x="0" y="92710"/>
                    </a:lnTo>
                    <a:cubicBezTo>
                      <a:pt x="0" y="41910"/>
                      <a:pt x="41910" y="0"/>
                      <a:pt x="92710" y="0"/>
                    </a:cubicBezTo>
                    <a:lnTo>
                      <a:pt x="6625803" y="0"/>
                    </a:lnTo>
                    <a:cubicBezTo>
                      <a:pt x="6676603" y="0"/>
                      <a:pt x="6718513" y="41910"/>
                      <a:pt x="6718513" y="92710"/>
                    </a:cubicBezTo>
                    <a:lnTo>
                      <a:pt x="6718513" y="3910578"/>
                    </a:lnTo>
                    <a:cubicBezTo>
                      <a:pt x="6719783" y="3962648"/>
                      <a:pt x="6677873" y="4004558"/>
                      <a:pt x="6627073" y="4004558"/>
                    </a:cubicBezTo>
                    <a:close/>
                  </a:path>
                </a:pathLst>
              </a:custGeom>
              <a:solidFill>
                <a:srgbClr val="000000"/>
              </a:solidFill>
            </p:spPr>
          </p:sp>
          <p:sp>
            <p:nvSpPr>
              <p:cNvPr name="Freeform 5" id="5"/>
              <p:cNvSpPr/>
              <p:nvPr/>
            </p:nvSpPr>
            <p:spPr>
              <a:xfrm>
                <a:off x="0" y="0"/>
                <a:ext cx="6783284" cy="4068058"/>
              </a:xfrm>
              <a:custGeom>
                <a:avLst/>
                <a:gdLst/>
                <a:ahLst/>
                <a:cxnLst/>
                <a:rect r="r" b="b" t="t" l="l"/>
                <a:pathLst>
                  <a:path h="4068058" w="6783284">
                    <a:moveTo>
                      <a:pt x="6658823" y="59690"/>
                    </a:moveTo>
                    <a:cubicBezTo>
                      <a:pt x="6694383" y="59690"/>
                      <a:pt x="6723593" y="88900"/>
                      <a:pt x="6723593" y="124460"/>
                    </a:cubicBezTo>
                    <a:lnTo>
                      <a:pt x="6723593" y="3943598"/>
                    </a:lnTo>
                    <a:cubicBezTo>
                      <a:pt x="6723593" y="3979158"/>
                      <a:pt x="6694383" y="4008368"/>
                      <a:pt x="6658823" y="4008368"/>
                    </a:cubicBezTo>
                    <a:lnTo>
                      <a:pt x="124460" y="4008368"/>
                    </a:lnTo>
                    <a:cubicBezTo>
                      <a:pt x="88900" y="4008368"/>
                      <a:pt x="59690" y="3979158"/>
                      <a:pt x="59690" y="3943598"/>
                    </a:cubicBezTo>
                    <a:lnTo>
                      <a:pt x="59690" y="124460"/>
                    </a:lnTo>
                    <a:cubicBezTo>
                      <a:pt x="59690" y="88900"/>
                      <a:pt x="88900" y="59690"/>
                      <a:pt x="124460" y="59690"/>
                    </a:cubicBezTo>
                    <a:lnTo>
                      <a:pt x="6658823" y="59690"/>
                    </a:lnTo>
                    <a:moveTo>
                      <a:pt x="6658823" y="0"/>
                    </a:moveTo>
                    <a:lnTo>
                      <a:pt x="124460" y="0"/>
                    </a:lnTo>
                    <a:cubicBezTo>
                      <a:pt x="55880" y="0"/>
                      <a:pt x="0" y="55880"/>
                      <a:pt x="0" y="124460"/>
                    </a:cubicBezTo>
                    <a:lnTo>
                      <a:pt x="0" y="3943598"/>
                    </a:lnTo>
                    <a:cubicBezTo>
                      <a:pt x="0" y="4012178"/>
                      <a:pt x="55880" y="4068058"/>
                      <a:pt x="124460" y="4068058"/>
                    </a:cubicBezTo>
                    <a:lnTo>
                      <a:pt x="6658823" y="4068058"/>
                    </a:lnTo>
                    <a:cubicBezTo>
                      <a:pt x="6727403" y="4068058"/>
                      <a:pt x="6783284" y="4012178"/>
                      <a:pt x="6783284" y="3943598"/>
                    </a:cubicBezTo>
                    <a:lnTo>
                      <a:pt x="6783284" y="124460"/>
                    </a:lnTo>
                    <a:cubicBezTo>
                      <a:pt x="6783284" y="55880"/>
                      <a:pt x="6727403" y="0"/>
                      <a:pt x="6658823" y="0"/>
                    </a:cubicBezTo>
                    <a:close/>
                  </a:path>
                </a:pathLst>
              </a:custGeom>
              <a:solidFill>
                <a:srgbClr val="000000"/>
              </a:solidFill>
            </p:spPr>
          </p:sp>
        </p:grpSp>
        <p:grpSp>
          <p:nvGrpSpPr>
            <p:cNvPr name="Group 6" id="6"/>
            <p:cNvGrpSpPr/>
            <p:nvPr/>
          </p:nvGrpSpPr>
          <p:grpSpPr>
            <a:xfrm rot="5400000">
              <a:off x="-2002966" y="2002966"/>
              <a:ext cx="10603175" cy="6597244"/>
              <a:chOff x="0" y="0"/>
              <a:chExt cx="6806891" cy="4235215"/>
            </a:xfrm>
          </p:grpSpPr>
          <p:sp>
            <p:nvSpPr>
              <p:cNvPr name="Freeform 7" id="7"/>
              <p:cNvSpPr/>
              <p:nvPr/>
            </p:nvSpPr>
            <p:spPr>
              <a:xfrm>
                <a:off x="31750" y="31750"/>
                <a:ext cx="6743391" cy="4171715"/>
              </a:xfrm>
              <a:custGeom>
                <a:avLst/>
                <a:gdLst/>
                <a:ahLst/>
                <a:cxnLst/>
                <a:rect r="r" b="b" t="t" l="l"/>
                <a:pathLst>
                  <a:path h="4171715" w="6743391">
                    <a:moveTo>
                      <a:pt x="6650682" y="4171714"/>
                    </a:moveTo>
                    <a:lnTo>
                      <a:pt x="92710" y="4171714"/>
                    </a:lnTo>
                    <a:cubicBezTo>
                      <a:pt x="41910" y="4171714"/>
                      <a:pt x="0" y="4129805"/>
                      <a:pt x="0" y="4079005"/>
                    </a:cubicBezTo>
                    <a:lnTo>
                      <a:pt x="0" y="92710"/>
                    </a:lnTo>
                    <a:cubicBezTo>
                      <a:pt x="0" y="41910"/>
                      <a:pt x="41910" y="0"/>
                      <a:pt x="92710" y="0"/>
                    </a:cubicBezTo>
                    <a:lnTo>
                      <a:pt x="6649411" y="0"/>
                    </a:lnTo>
                    <a:cubicBezTo>
                      <a:pt x="6700211" y="0"/>
                      <a:pt x="6742122" y="41910"/>
                      <a:pt x="6742122" y="92710"/>
                    </a:cubicBezTo>
                    <a:lnTo>
                      <a:pt x="6742122" y="4077734"/>
                    </a:lnTo>
                    <a:cubicBezTo>
                      <a:pt x="6743391" y="4129805"/>
                      <a:pt x="6701482" y="4171715"/>
                      <a:pt x="6650682" y="4171715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name="Freeform 8" id="8"/>
              <p:cNvSpPr/>
              <p:nvPr/>
            </p:nvSpPr>
            <p:spPr>
              <a:xfrm>
                <a:off x="0" y="0"/>
                <a:ext cx="6806891" cy="4235215"/>
              </a:xfrm>
              <a:custGeom>
                <a:avLst/>
                <a:gdLst/>
                <a:ahLst/>
                <a:cxnLst/>
                <a:rect r="r" b="b" t="t" l="l"/>
                <a:pathLst>
                  <a:path h="4235215" w="6806891">
                    <a:moveTo>
                      <a:pt x="6682432" y="59690"/>
                    </a:moveTo>
                    <a:cubicBezTo>
                      <a:pt x="6717991" y="59690"/>
                      <a:pt x="6747201" y="88900"/>
                      <a:pt x="6747201" y="124460"/>
                    </a:cubicBezTo>
                    <a:lnTo>
                      <a:pt x="6747201" y="4110755"/>
                    </a:lnTo>
                    <a:cubicBezTo>
                      <a:pt x="6747201" y="4146315"/>
                      <a:pt x="6717991" y="4175525"/>
                      <a:pt x="6682432" y="4175525"/>
                    </a:cubicBezTo>
                    <a:lnTo>
                      <a:pt x="124460" y="4175525"/>
                    </a:lnTo>
                    <a:cubicBezTo>
                      <a:pt x="88900" y="4175525"/>
                      <a:pt x="59690" y="4146315"/>
                      <a:pt x="59690" y="4110755"/>
                    </a:cubicBezTo>
                    <a:lnTo>
                      <a:pt x="59690" y="124460"/>
                    </a:lnTo>
                    <a:cubicBezTo>
                      <a:pt x="59690" y="88900"/>
                      <a:pt x="88900" y="59690"/>
                      <a:pt x="124460" y="59690"/>
                    </a:cubicBezTo>
                    <a:lnTo>
                      <a:pt x="6682432" y="59690"/>
                    </a:lnTo>
                    <a:moveTo>
                      <a:pt x="6682432" y="0"/>
                    </a:moveTo>
                    <a:lnTo>
                      <a:pt x="124460" y="0"/>
                    </a:lnTo>
                    <a:cubicBezTo>
                      <a:pt x="55880" y="0"/>
                      <a:pt x="0" y="55880"/>
                      <a:pt x="0" y="124460"/>
                    </a:cubicBezTo>
                    <a:lnTo>
                      <a:pt x="0" y="4110755"/>
                    </a:lnTo>
                    <a:cubicBezTo>
                      <a:pt x="0" y="4179335"/>
                      <a:pt x="55880" y="4235215"/>
                      <a:pt x="124460" y="4235215"/>
                    </a:cubicBezTo>
                    <a:lnTo>
                      <a:pt x="6682432" y="4235215"/>
                    </a:lnTo>
                    <a:cubicBezTo>
                      <a:pt x="6751012" y="4235215"/>
                      <a:pt x="6806891" y="4179335"/>
                      <a:pt x="6806891" y="4110755"/>
                    </a:cubicBezTo>
                    <a:lnTo>
                      <a:pt x="6806891" y="124460"/>
                    </a:lnTo>
                    <a:cubicBezTo>
                      <a:pt x="6806891" y="55880"/>
                      <a:pt x="6751012" y="0"/>
                      <a:pt x="6682432" y="0"/>
                    </a:cubicBezTo>
                    <a:close/>
                  </a:path>
                </a:pathLst>
              </a:custGeom>
              <a:solidFill>
                <a:srgbClr val="000000"/>
              </a:solidFill>
            </p:spPr>
          </p:sp>
        </p:grpSp>
      </p:grpSp>
      <p:sp>
        <p:nvSpPr>
          <p:cNvPr name="TextBox 9" id="9"/>
          <p:cNvSpPr txBox="true"/>
          <p:nvPr/>
        </p:nvSpPr>
        <p:spPr>
          <a:xfrm rot="0">
            <a:off x="11775967" y="4429125"/>
            <a:ext cx="4066021" cy="14097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519"/>
              </a:lnSpc>
            </a:pPr>
            <a:r>
              <a:rPr lang="en-US" sz="4599">
                <a:solidFill>
                  <a:srgbClr val="000000"/>
                </a:solidFill>
                <a:latin typeface="TT Masters"/>
              </a:rPr>
              <a:t>ступени</a:t>
            </a:r>
          </a:p>
          <a:p>
            <a:pPr algn="ctr">
              <a:lnSpc>
                <a:spcPts val="5519"/>
              </a:lnSpc>
            </a:pPr>
            <a:r>
              <a:rPr lang="en-US" sz="4599">
                <a:solidFill>
                  <a:srgbClr val="000000"/>
                </a:solidFill>
                <a:latin typeface="TT Masters"/>
              </a:rPr>
              <a:t>образования</a:t>
            </a:r>
          </a:p>
        </p:txBody>
      </p:sp>
      <p:pic>
        <p:nvPicPr>
          <p:cNvPr name="Picture 10" id="10"/>
          <p:cNvPicPr>
            <a:picLocks noChangeAspect="true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12658573" y="505881"/>
            <a:ext cx="2556004" cy="1045638"/>
          </a:xfrm>
          <a:prstGeom prst="rect">
            <a:avLst/>
          </a:prstGeom>
        </p:spPr>
      </p:pic>
      <p:grpSp>
        <p:nvGrpSpPr>
          <p:cNvPr name="Group 11" id="11"/>
          <p:cNvGrpSpPr/>
          <p:nvPr/>
        </p:nvGrpSpPr>
        <p:grpSpPr>
          <a:xfrm rot="0">
            <a:off x="2679431" y="1231122"/>
            <a:ext cx="6928320" cy="1929128"/>
            <a:chOff x="0" y="0"/>
            <a:chExt cx="9237760" cy="2572170"/>
          </a:xfrm>
        </p:grpSpPr>
        <p:sp>
          <p:nvSpPr>
            <p:cNvPr name="TextBox 12" id="12"/>
            <p:cNvSpPr txBox="true"/>
            <p:nvPr/>
          </p:nvSpPr>
          <p:spPr>
            <a:xfrm rot="0">
              <a:off x="0" y="47625"/>
              <a:ext cx="9237760" cy="950172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5417"/>
                </a:lnSpc>
              </a:pPr>
              <a:r>
                <a:rPr lang="en-US" sz="4925">
                  <a:solidFill>
                    <a:srgbClr val="000000"/>
                  </a:solidFill>
                  <a:latin typeface="Clear Sans Regular Bold"/>
                </a:rPr>
                <a:t>начальные школы</a:t>
              </a:r>
            </a:p>
          </p:txBody>
        </p:sp>
        <p:sp>
          <p:nvSpPr>
            <p:cNvPr name="TextBox 13" id="13"/>
            <p:cNvSpPr txBox="true"/>
            <p:nvPr/>
          </p:nvSpPr>
          <p:spPr>
            <a:xfrm rot="0">
              <a:off x="0" y="1383450"/>
              <a:ext cx="9237760" cy="965200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 marL="0" indent="0" lvl="0">
                <a:lnSpc>
                  <a:spcPts val="2879"/>
                </a:lnSpc>
                <a:spcBef>
                  <a:spcPct val="0"/>
                </a:spcBef>
              </a:pPr>
              <a:r>
                <a:rPr lang="en-US" sz="2399">
                  <a:solidFill>
                    <a:srgbClr val="000000"/>
                  </a:solidFill>
                  <a:latin typeface="Clear Sans Regular"/>
                </a:rPr>
                <a:t>то, что необходимо для самостоятлеьной деятельности</a:t>
              </a:r>
            </a:p>
          </p:txBody>
        </p:sp>
      </p:grpSp>
      <p:sp>
        <p:nvSpPr>
          <p:cNvPr name="TextBox 14" id="14"/>
          <p:cNvSpPr txBox="true"/>
          <p:nvPr/>
        </p:nvSpPr>
        <p:spPr>
          <a:xfrm rot="0">
            <a:off x="1261441" y="1221597"/>
            <a:ext cx="1063660" cy="7715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6000"/>
              </a:lnSpc>
            </a:pPr>
            <a:r>
              <a:rPr lang="en-US" sz="5000">
                <a:solidFill>
                  <a:srgbClr val="000000"/>
                </a:solidFill>
                <a:latin typeface="Clear Sans Regular Bold"/>
              </a:rPr>
              <a:t>01</a:t>
            </a:r>
          </a:p>
        </p:txBody>
      </p:sp>
      <p:grpSp>
        <p:nvGrpSpPr>
          <p:cNvPr name="Group 15" id="15"/>
          <p:cNvGrpSpPr/>
          <p:nvPr/>
        </p:nvGrpSpPr>
        <p:grpSpPr>
          <a:xfrm rot="0">
            <a:off x="2679431" y="5245246"/>
            <a:ext cx="6928320" cy="1864358"/>
            <a:chOff x="0" y="0"/>
            <a:chExt cx="9237760" cy="2485810"/>
          </a:xfrm>
        </p:grpSpPr>
        <p:sp>
          <p:nvSpPr>
            <p:cNvPr name="TextBox 16" id="16"/>
            <p:cNvSpPr txBox="true"/>
            <p:nvPr/>
          </p:nvSpPr>
          <p:spPr>
            <a:xfrm rot="0">
              <a:off x="0" y="47625"/>
              <a:ext cx="9237760" cy="950172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5417"/>
                </a:lnSpc>
              </a:pPr>
              <a:r>
                <a:rPr lang="en-US" sz="4925">
                  <a:solidFill>
                    <a:srgbClr val="000000"/>
                  </a:solidFill>
                  <a:latin typeface="Clear Sans Regular Bold"/>
                </a:rPr>
                <a:t>институты</a:t>
              </a:r>
            </a:p>
          </p:txBody>
        </p:sp>
        <p:sp>
          <p:nvSpPr>
            <p:cNvPr name="TextBox 17" id="17"/>
            <p:cNvSpPr txBox="true"/>
            <p:nvPr/>
          </p:nvSpPr>
          <p:spPr>
            <a:xfrm rot="0">
              <a:off x="0" y="1383450"/>
              <a:ext cx="9237760" cy="939800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 marL="0" indent="0" lvl="0">
                <a:lnSpc>
                  <a:spcPts val="2819"/>
                </a:lnSpc>
                <a:spcBef>
                  <a:spcPct val="0"/>
                </a:spcBef>
              </a:pPr>
              <a:r>
                <a:rPr lang="en-US" sz="2349">
                  <a:solidFill>
                    <a:srgbClr val="000000"/>
                  </a:solidFill>
                  <a:latin typeface="Clear Sans Regular"/>
                </a:rPr>
                <a:t>предметы, связанные с практичесокй деятельностью</a:t>
              </a:r>
            </a:p>
          </p:txBody>
        </p:sp>
      </p:grpSp>
      <p:sp>
        <p:nvSpPr>
          <p:cNvPr name="TextBox 18" id="18"/>
          <p:cNvSpPr txBox="true"/>
          <p:nvPr/>
        </p:nvSpPr>
        <p:spPr>
          <a:xfrm rot="0">
            <a:off x="1261441" y="5235721"/>
            <a:ext cx="1063660" cy="7715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6000"/>
              </a:lnSpc>
            </a:pPr>
            <a:r>
              <a:rPr lang="en-US" sz="5000">
                <a:solidFill>
                  <a:srgbClr val="000000"/>
                </a:solidFill>
                <a:latin typeface="Clear Sans Regular Bold"/>
              </a:rPr>
              <a:t>03</a:t>
            </a:r>
          </a:p>
        </p:txBody>
      </p:sp>
      <p:sp>
        <p:nvSpPr>
          <p:cNvPr name="TextBox 19" id="19"/>
          <p:cNvSpPr txBox="true"/>
          <p:nvPr/>
        </p:nvSpPr>
        <p:spPr>
          <a:xfrm rot="0">
            <a:off x="1261441" y="3451283"/>
            <a:ext cx="1063660" cy="7715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6000"/>
              </a:lnSpc>
            </a:pPr>
            <a:r>
              <a:rPr lang="en-US" sz="5000">
                <a:solidFill>
                  <a:srgbClr val="000000"/>
                </a:solidFill>
                <a:latin typeface="Clear Sans Regular Bold"/>
              </a:rPr>
              <a:t>02</a:t>
            </a:r>
          </a:p>
        </p:txBody>
      </p:sp>
      <p:grpSp>
        <p:nvGrpSpPr>
          <p:cNvPr name="Group 20" id="20"/>
          <p:cNvGrpSpPr/>
          <p:nvPr/>
        </p:nvGrpSpPr>
        <p:grpSpPr>
          <a:xfrm rot="0">
            <a:off x="2679431" y="3460808"/>
            <a:ext cx="6928320" cy="1567178"/>
            <a:chOff x="0" y="0"/>
            <a:chExt cx="9237760" cy="2089570"/>
          </a:xfrm>
        </p:grpSpPr>
        <p:sp>
          <p:nvSpPr>
            <p:cNvPr name="TextBox 21" id="21"/>
            <p:cNvSpPr txBox="true"/>
            <p:nvPr/>
          </p:nvSpPr>
          <p:spPr>
            <a:xfrm rot="0">
              <a:off x="0" y="47625"/>
              <a:ext cx="9237760" cy="950172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5417"/>
                </a:lnSpc>
              </a:pPr>
              <a:r>
                <a:rPr lang="en-US" sz="4925">
                  <a:solidFill>
                    <a:srgbClr val="000000"/>
                  </a:solidFill>
                  <a:latin typeface="Clear Sans Regular Bold"/>
                </a:rPr>
                <a:t>школы второй ступени</a:t>
              </a:r>
            </a:p>
          </p:txBody>
        </p:sp>
        <p:sp>
          <p:nvSpPr>
            <p:cNvPr name="TextBox 22" id="22"/>
            <p:cNvSpPr txBox="true"/>
            <p:nvPr/>
          </p:nvSpPr>
          <p:spPr>
            <a:xfrm rot="0">
              <a:off x="0" y="1383450"/>
              <a:ext cx="9237760" cy="482600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 marL="0" indent="0" lvl="0">
                <a:lnSpc>
                  <a:spcPts val="2879"/>
                </a:lnSpc>
                <a:spcBef>
                  <a:spcPct val="0"/>
                </a:spcBef>
              </a:pPr>
              <a:r>
                <a:rPr lang="en-US" sz="2399">
                  <a:solidFill>
                    <a:srgbClr val="000000"/>
                  </a:solidFill>
                  <a:latin typeface="Clear Sans Regular"/>
                </a:rPr>
                <a:t>знания, необходимые в ремеслах</a:t>
              </a:r>
            </a:p>
          </p:txBody>
        </p:sp>
      </p:grpSp>
      <p:sp>
        <p:nvSpPr>
          <p:cNvPr name="TextBox 23" id="23"/>
          <p:cNvSpPr txBox="true"/>
          <p:nvPr/>
        </p:nvSpPr>
        <p:spPr>
          <a:xfrm rot="0">
            <a:off x="1261441" y="7495842"/>
            <a:ext cx="1063660" cy="7715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6000"/>
              </a:lnSpc>
            </a:pPr>
            <a:r>
              <a:rPr lang="en-US" sz="5000">
                <a:solidFill>
                  <a:srgbClr val="000000"/>
                </a:solidFill>
                <a:latin typeface="Clear Sans Regular Bold"/>
              </a:rPr>
              <a:t>03</a:t>
            </a:r>
          </a:p>
        </p:txBody>
      </p:sp>
      <p:grpSp>
        <p:nvGrpSpPr>
          <p:cNvPr name="Group 24" id="24"/>
          <p:cNvGrpSpPr/>
          <p:nvPr/>
        </p:nvGrpSpPr>
        <p:grpSpPr>
          <a:xfrm rot="0">
            <a:off x="2679431" y="7505367"/>
            <a:ext cx="6928320" cy="1511933"/>
            <a:chOff x="0" y="0"/>
            <a:chExt cx="9237760" cy="2015910"/>
          </a:xfrm>
        </p:grpSpPr>
        <p:sp>
          <p:nvSpPr>
            <p:cNvPr name="TextBox 25" id="25"/>
            <p:cNvSpPr txBox="true"/>
            <p:nvPr/>
          </p:nvSpPr>
          <p:spPr>
            <a:xfrm rot="0">
              <a:off x="0" y="47625"/>
              <a:ext cx="9237760" cy="950172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5417"/>
                </a:lnSpc>
              </a:pPr>
              <a:r>
                <a:rPr lang="en-US" sz="4925">
                  <a:solidFill>
                    <a:srgbClr val="000000"/>
                  </a:solidFill>
                  <a:latin typeface="Clear Sans Regular Bold"/>
                </a:rPr>
                <a:t>лицеи</a:t>
              </a:r>
            </a:p>
          </p:txBody>
        </p:sp>
        <p:sp>
          <p:nvSpPr>
            <p:cNvPr name="TextBox 26" id="26"/>
            <p:cNvSpPr txBox="true"/>
            <p:nvPr/>
          </p:nvSpPr>
          <p:spPr>
            <a:xfrm rot="0">
              <a:off x="0" y="1383450"/>
              <a:ext cx="9237760" cy="469900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 marL="0" indent="0" lvl="0">
                <a:lnSpc>
                  <a:spcPts val="2819"/>
                </a:lnSpc>
                <a:spcBef>
                  <a:spcPct val="0"/>
                </a:spcBef>
              </a:pPr>
              <a:r>
                <a:rPr lang="en-US" sz="2349">
                  <a:solidFill>
                    <a:srgbClr val="000000"/>
                  </a:solidFill>
                  <a:latin typeface="Clear Sans Regular"/>
                </a:rPr>
                <a:t>подготовка ученых</a:t>
              </a:r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DAE1EI2UsXs</dc:identifier>
  <dcterms:modified xsi:type="dcterms:W3CDTF">2011-08-01T06:04:30Z</dcterms:modified>
  <cp:revision>1</cp:revision>
  <dc:title>Colorful Illustration Motivation Workshop Webinar Keynote Presentation</dc:title>
</cp:coreProperties>
</file>