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718" autoAdjust="0"/>
  </p:normalViewPr>
  <p:slideViewPr>
    <p:cSldViewPr>
      <p:cViewPr varScale="1">
        <p:scale>
          <a:sx n="56" d="100"/>
          <a:sy n="56" d="100"/>
        </p:scale>
        <p:origin x="49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452BB-9430-4BFC-8388-C5FE54F1214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F7B9B-F17A-48EC-94F1-C097D0429D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31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7B9B-F17A-48EC-94F1-C097D0429D7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80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E615D-E345-43D3-A495-F26F8AA6348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AB09E-E007-4911-906C-5602659F7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323528" y="650162"/>
            <a:ext cx="856895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классе по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«Народные  промыслы»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программа под редакцией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Неменского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Б.М.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11438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Учитель: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Нехаева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Ю.С.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b62c902aab4c0421e1217e78f6f7704--kalocsai-delf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429000"/>
            <a:ext cx="2294692" cy="3245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179512" y="422400"/>
            <a:ext cx="87849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изобразительного искусства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0HOfO12uY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988840"/>
            <a:ext cx="275775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6021019423870704647b393c195f3d33d93923490b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149080"/>
            <a:ext cx="2448272" cy="199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0d679af38ffaaf6ffae333e0affa08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1340768"/>
            <a:ext cx="1800200" cy="2187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_06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1340768"/>
            <a:ext cx="270030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4149080"/>
            <a:ext cx="2400267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611560" y="3470235"/>
            <a:ext cx="19442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живопись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3203848" y="3916650"/>
            <a:ext cx="28803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декоративно-прикладное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3068960"/>
            <a:ext cx="2736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архитектура</a:t>
            </a:r>
            <a:endParaRPr lang="ru-RU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0800000" flipH="1" flipV="1">
            <a:off x="6588224" y="5866195"/>
            <a:ext cx="2304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графика</a:t>
            </a:r>
            <a:endParaRPr lang="ru-RU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683568" y="6015272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скульптура</a:t>
            </a:r>
            <a:endParaRPr lang="ru-RU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1"/>
          <p:cNvSpPr>
            <a:spLocks noChangeArrowheads="1"/>
          </p:cNvSpPr>
          <p:nvPr/>
        </p:nvSpPr>
        <p:spPr bwMode="auto">
          <a:xfrm>
            <a:off x="395536" y="433788"/>
            <a:ext cx="835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Народные промыслы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88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282381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ello_html_m7f5336f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348880"/>
            <a:ext cx="2413510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1200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933056"/>
            <a:ext cx="3024336" cy="2017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р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3861048"/>
            <a:ext cx="2973975" cy="2178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ilimonovskayaigrushk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96136" y="1268760"/>
            <a:ext cx="3160304" cy="2101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5537" y="3068960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Гжель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4168" y="6021288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Городецкая роспись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3529" y="5949280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Дымковская игрушка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4293096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Жостовская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роспись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3244334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Филимоновская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игрушка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HOfO12uY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268760"/>
            <a:ext cx="7272808" cy="5127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8" y="332656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Хохлома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276872"/>
            <a:ext cx="7151391" cy="399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55576" y="332656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Росписи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124744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травка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844824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узор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2146" y="1844824"/>
            <a:ext cx="404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орнамент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03848" y="1988840"/>
            <a:ext cx="5544616" cy="2664296"/>
          </a:xfrm>
          <a:prstGeom prst="rect">
            <a:avLst/>
          </a:prstGeom>
          <a:noFill/>
          <a:ln>
            <a:noFill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CascadeUp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normalizeH="0" baseline="0" dirty="0" smtClean="0">
                <a:ln w="50800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Спасибо за урок! </a:t>
            </a:r>
            <a:endParaRPr kumimoji="0" lang="ru-RU" sz="4400" b="1" i="0" u="none" strike="noStrike" normalizeH="0" baseline="0" dirty="0" smtClean="0">
              <a:ln w="50800"/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 descr="033__0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685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</TotalTime>
  <Words>50</Words>
  <Application>Microsoft Office PowerPoint</Application>
  <PresentationFormat>Экран 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6Int</cp:lastModifiedBy>
  <cp:revision>47</cp:revision>
  <dcterms:created xsi:type="dcterms:W3CDTF">2020-11-08T18:10:14Z</dcterms:created>
  <dcterms:modified xsi:type="dcterms:W3CDTF">2020-11-12T07:56:23Z</dcterms:modified>
</cp:coreProperties>
</file>