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321" r:id="rId4"/>
    <p:sldId id="382" r:id="rId5"/>
    <p:sldId id="383" r:id="rId6"/>
    <p:sldId id="384" r:id="rId7"/>
    <p:sldId id="385" r:id="rId8"/>
    <p:sldId id="386" r:id="rId9"/>
    <p:sldId id="387" r:id="rId10"/>
    <p:sldId id="388" r:id="rId11"/>
    <p:sldId id="389" r:id="rId12"/>
    <p:sldId id="390" r:id="rId13"/>
    <p:sldId id="391" r:id="rId14"/>
    <p:sldId id="392" r:id="rId15"/>
    <p:sldId id="393" r:id="rId16"/>
    <p:sldId id="394" r:id="rId17"/>
    <p:sldId id="395" r:id="rId18"/>
    <p:sldId id="396" r:id="rId19"/>
    <p:sldId id="397" r:id="rId20"/>
    <p:sldId id="398" r:id="rId21"/>
    <p:sldId id="399" r:id="rId22"/>
    <p:sldId id="400" r:id="rId23"/>
    <p:sldId id="401" r:id="rId24"/>
    <p:sldId id="403" r:id="rId25"/>
    <p:sldId id="402" r:id="rId26"/>
    <p:sldId id="404" r:id="rId27"/>
    <p:sldId id="405" r:id="rId28"/>
    <p:sldId id="406" r:id="rId29"/>
    <p:sldId id="407" r:id="rId30"/>
    <p:sldId id="408" r:id="rId31"/>
    <p:sldId id="410" r:id="rId32"/>
    <p:sldId id="411" r:id="rId33"/>
    <p:sldId id="412" r:id="rId34"/>
    <p:sldId id="413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Bookman Old Style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3366FF"/>
    <a:srgbClr val="00FF00"/>
    <a:srgbClr val="FF0000"/>
    <a:srgbClr val="CC3399"/>
    <a:srgbClr val="FF0066"/>
    <a:srgbClr val="0080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2" autoAdjust="0"/>
    <p:restoredTop sz="94660" autoAdjust="0"/>
  </p:normalViewPr>
  <p:slideViewPr>
    <p:cSldViewPr>
      <p:cViewPr varScale="1">
        <p:scale>
          <a:sx n="70" d="100"/>
          <a:sy n="70" d="100"/>
        </p:scale>
        <p:origin x="-13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image" Target="../media/image87.wmf"/><Relationship Id="rId3" Type="http://schemas.openxmlformats.org/officeDocument/2006/relationships/image" Target="../media/image77.wmf"/><Relationship Id="rId7" Type="http://schemas.openxmlformats.org/officeDocument/2006/relationships/image" Target="../media/image81.wmf"/><Relationship Id="rId12" Type="http://schemas.openxmlformats.org/officeDocument/2006/relationships/image" Target="../media/image86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Relationship Id="rId6" Type="http://schemas.openxmlformats.org/officeDocument/2006/relationships/image" Target="../media/image80.wmf"/><Relationship Id="rId11" Type="http://schemas.openxmlformats.org/officeDocument/2006/relationships/image" Target="../media/image85.wmf"/><Relationship Id="rId5" Type="http://schemas.openxmlformats.org/officeDocument/2006/relationships/image" Target="../media/image79.wmf"/><Relationship Id="rId10" Type="http://schemas.openxmlformats.org/officeDocument/2006/relationships/image" Target="../media/image84.wmf"/><Relationship Id="rId4" Type="http://schemas.openxmlformats.org/officeDocument/2006/relationships/image" Target="../media/image78.wmf"/><Relationship Id="rId9" Type="http://schemas.openxmlformats.org/officeDocument/2006/relationships/image" Target="../media/image83.wmf"/><Relationship Id="rId14" Type="http://schemas.openxmlformats.org/officeDocument/2006/relationships/image" Target="../media/image88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6.wmf"/><Relationship Id="rId13" Type="http://schemas.openxmlformats.org/officeDocument/2006/relationships/image" Target="../media/image101.wmf"/><Relationship Id="rId3" Type="http://schemas.openxmlformats.org/officeDocument/2006/relationships/image" Target="../media/image91.wmf"/><Relationship Id="rId7" Type="http://schemas.openxmlformats.org/officeDocument/2006/relationships/image" Target="../media/image95.wmf"/><Relationship Id="rId12" Type="http://schemas.openxmlformats.org/officeDocument/2006/relationships/image" Target="../media/image100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Relationship Id="rId6" Type="http://schemas.openxmlformats.org/officeDocument/2006/relationships/image" Target="../media/image94.wmf"/><Relationship Id="rId11" Type="http://schemas.openxmlformats.org/officeDocument/2006/relationships/image" Target="../media/image99.wmf"/><Relationship Id="rId5" Type="http://schemas.openxmlformats.org/officeDocument/2006/relationships/image" Target="../media/image93.wmf"/><Relationship Id="rId10" Type="http://schemas.openxmlformats.org/officeDocument/2006/relationships/image" Target="../media/image98.wmf"/><Relationship Id="rId4" Type="http://schemas.openxmlformats.org/officeDocument/2006/relationships/image" Target="../media/image92.wmf"/><Relationship Id="rId9" Type="http://schemas.openxmlformats.org/officeDocument/2006/relationships/image" Target="../media/image97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13" Type="http://schemas.openxmlformats.org/officeDocument/2006/relationships/image" Target="../media/image114.wmf"/><Relationship Id="rId3" Type="http://schemas.openxmlformats.org/officeDocument/2006/relationships/image" Target="../media/image104.wmf"/><Relationship Id="rId7" Type="http://schemas.openxmlformats.org/officeDocument/2006/relationships/image" Target="../media/image108.wmf"/><Relationship Id="rId12" Type="http://schemas.openxmlformats.org/officeDocument/2006/relationships/image" Target="../media/image113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Relationship Id="rId6" Type="http://schemas.openxmlformats.org/officeDocument/2006/relationships/image" Target="../media/image107.wmf"/><Relationship Id="rId11" Type="http://schemas.openxmlformats.org/officeDocument/2006/relationships/image" Target="../media/image112.wmf"/><Relationship Id="rId5" Type="http://schemas.openxmlformats.org/officeDocument/2006/relationships/image" Target="../media/image106.wmf"/><Relationship Id="rId10" Type="http://schemas.openxmlformats.org/officeDocument/2006/relationships/image" Target="../media/image111.wmf"/><Relationship Id="rId4" Type="http://schemas.openxmlformats.org/officeDocument/2006/relationships/image" Target="../media/image105.wmf"/><Relationship Id="rId9" Type="http://schemas.openxmlformats.org/officeDocument/2006/relationships/image" Target="../media/image110.wmf"/><Relationship Id="rId14" Type="http://schemas.openxmlformats.org/officeDocument/2006/relationships/image" Target="../media/image115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3" Type="http://schemas.openxmlformats.org/officeDocument/2006/relationships/image" Target="../media/image118.wmf"/><Relationship Id="rId7" Type="http://schemas.openxmlformats.org/officeDocument/2006/relationships/image" Target="../media/image122.wmf"/><Relationship Id="rId2" Type="http://schemas.openxmlformats.org/officeDocument/2006/relationships/image" Target="../media/image117.wmf"/><Relationship Id="rId1" Type="http://schemas.openxmlformats.org/officeDocument/2006/relationships/image" Target="../media/image116.wmf"/><Relationship Id="rId6" Type="http://schemas.openxmlformats.org/officeDocument/2006/relationships/image" Target="../media/image121.wmf"/><Relationship Id="rId5" Type="http://schemas.openxmlformats.org/officeDocument/2006/relationships/image" Target="../media/image120.wmf"/><Relationship Id="rId10" Type="http://schemas.openxmlformats.org/officeDocument/2006/relationships/image" Target="../media/image125.wmf"/><Relationship Id="rId4" Type="http://schemas.openxmlformats.org/officeDocument/2006/relationships/image" Target="../media/image119.wmf"/><Relationship Id="rId9" Type="http://schemas.openxmlformats.org/officeDocument/2006/relationships/image" Target="../media/image124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3" Type="http://schemas.openxmlformats.org/officeDocument/2006/relationships/image" Target="../media/image128.wmf"/><Relationship Id="rId7" Type="http://schemas.openxmlformats.org/officeDocument/2006/relationships/image" Target="../media/image132.wmf"/><Relationship Id="rId2" Type="http://schemas.openxmlformats.org/officeDocument/2006/relationships/image" Target="../media/image127.wmf"/><Relationship Id="rId1" Type="http://schemas.openxmlformats.org/officeDocument/2006/relationships/image" Target="../media/image126.wmf"/><Relationship Id="rId6" Type="http://schemas.openxmlformats.org/officeDocument/2006/relationships/image" Target="../media/image131.wmf"/><Relationship Id="rId5" Type="http://schemas.openxmlformats.org/officeDocument/2006/relationships/image" Target="../media/image130.wmf"/><Relationship Id="rId4" Type="http://schemas.openxmlformats.org/officeDocument/2006/relationships/image" Target="../media/image129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wmf"/><Relationship Id="rId2" Type="http://schemas.openxmlformats.org/officeDocument/2006/relationships/image" Target="../media/image135.wmf"/><Relationship Id="rId1" Type="http://schemas.openxmlformats.org/officeDocument/2006/relationships/image" Target="../media/image134.wmf"/><Relationship Id="rId6" Type="http://schemas.openxmlformats.org/officeDocument/2006/relationships/image" Target="../media/image139.wmf"/><Relationship Id="rId5" Type="http://schemas.openxmlformats.org/officeDocument/2006/relationships/image" Target="../media/image138.wmf"/><Relationship Id="rId4" Type="http://schemas.openxmlformats.org/officeDocument/2006/relationships/image" Target="../media/image137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wmf"/><Relationship Id="rId13" Type="http://schemas.openxmlformats.org/officeDocument/2006/relationships/image" Target="../media/image152.wmf"/><Relationship Id="rId3" Type="http://schemas.openxmlformats.org/officeDocument/2006/relationships/image" Target="../media/image142.wmf"/><Relationship Id="rId7" Type="http://schemas.openxmlformats.org/officeDocument/2006/relationships/image" Target="../media/image146.wmf"/><Relationship Id="rId12" Type="http://schemas.openxmlformats.org/officeDocument/2006/relationships/image" Target="../media/image151.wmf"/><Relationship Id="rId2" Type="http://schemas.openxmlformats.org/officeDocument/2006/relationships/image" Target="../media/image141.wmf"/><Relationship Id="rId1" Type="http://schemas.openxmlformats.org/officeDocument/2006/relationships/image" Target="../media/image140.wmf"/><Relationship Id="rId6" Type="http://schemas.openxmlformats.org/officeDocument/2006/relationships/image" Target="../media/image145.wmf"/><Relationship Id="rId11" Type="http://schemas.openxmlformats.org/officeDocument/2006/relationships/image" Target="../media/image150.wmf"/><Relationship Id="rId5" Type="http://schemas.openxmlformats.org/officeDocument/2006/relationships/image" Target="../media/image144.wmf"/><Relationship Id="rId10" Type="http://schemas.openxmlformats.org/officeDocument/2006/relationships/image" Target="../media/image149.wmf"/><Relationship Id="rId4" Type="http://schemas.openxmlformats.org/officeDocument/2006/relationships/image" Target="../media/image143.wmf"/><Relationship Id="rId9" Type="http://schemas.openxmlformats.org/officeDocument/2006/relationships/image" Target="../media/image148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wmf"/><Relationship Id="rId7" Type="http://schemas.openxmlformats.org/officeDocument/2006/relationships/image" Target="../media/image159.wmf"/><Relationship Id="rId2" Type="http://schemas.openxmlformats.org/officeDocument/2006/relationships/image" Target="../media/image154.wmf"/><Relationship Id="rId1" Type="http://schemas.openxmlformats.org/officeDocument/2006/relationships/image" Target="../media/image153.wmf"/><Relationship Id="rId6" Type="http://schemas.openxmlformats.org/officeDocument/2006/relationships/image" Target="../media/image158.wmf"/><Relationship Id="rId5" Type="http://schemas.openxmlformats.org/officeDocument/2006/relationships/image" Target="../media/image157.wmf"/><Relationship Id="rId4" Type="http://schemas.openxmlformats.org/officeDocument/2006/relationships/image" Target="../media/image156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wmf"/><Relationship Id="rId2" Type="http://schemas.openxmlformats.org/officeDocument/2006/relationships/image" Target="../media/image161.wmf"/><Relationship Id="rId1" Type="http://schemas.openxmlformats.org/officeDocument/2006/relationships/image" Target="../media/image160.wmf"/><Relationship Id="rId4" Type="http://schemas.openxmlformats.org/officeDocument/2006/relationships/image" Target="../media/image16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wmf"/><Relationship Id="rId2" Type="http://schemas.openxmlformats.org/officeDocument/2006/relationships/image" Target="../media/image165.wmf"/><Relationship Id="rId1" Type="http://schemas.openxmlformats.org/officeDocument/2006/relationships/image" Target="../media/image164.wmf"/><Relationship Id="rId4" Type="http://schemas.openxmlformats.org/officeDocument/2006/relationships/image" Target="../media/image16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7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12" Type="http://schemas.openxmlformats.org/officeDocument/2006/relationships/image" Target="../media/image16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11" Type="http://schemas.openxmlformats.org/officeDocument/2006/relationships/image" Target="../media/image15.wmf"/><Relationship Id="rId5" Type="http://schemas.openxmlformats.org/officeDocument/2006/relationships/image" Target="../media/image9.wmf"/><Relationship Id="rId10" Type="http://schemas.openxmlformats.org/officeDocument/2006/relationships/image" Target="../media/image14.wmf"/><Relationship Id="rId4" Type="http://schemas.openxmlformats.org/officeDocument/2006/relationships/image" Target="../media/image8.wmf"/><Relationship Id="rId9" Type="http://schemas.openxmlformats.org/officeDocument/2006/relationships/image" Target="../media/image13.wmf"/><Relationship Id="rId14" Type="http://schemas.openxmlformats.org/officeDocument/2006/relationships/image" Target="../media/image18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wmf"/><Relationship Id="rId3" Type="http://schemas.openxmlformats.org/officeDocument/2006/relationships/image" Target="../media/image170.wmf"/><Relationship Id="rId7" Type="http://schemas.openxmlformats.org/officeDocument/2006/relationships/image" Target="../media/image174.wmf"/><Relationship Id="rId2" Type="http://schemas.openxmlformats.org/officeDocument/2006/relationships/image" Target="../media/image169.wmf"/><Relationship Id="rId1" Type="http://schemas.openxmlformats.org/officeDocument/2006/relationships/image" Target="../media/image168.wmf"/><Relationship Id="rId6" Type="http://schemas.openxmlformats.org/officeDocument/2006/relationships/image" Target="../media/image173.wmf"/><Relationship Id="rId5" Type="http://schemas.openxmlformats.org/officeDocument/2006/relationships/image" Target="../media/image172.wmf"/><Relationship Id="rId4" Type="http://schemas.openxmlformats.org/officeDocument/2006/relationships/image" Target="../media/image171.wmf"/><Relationship Id="rId9" Type="http://schemas.openxmlformats.org/officeDocument/2006/relationships/image" Target="../media/image176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wmf"/><Relationship Id="rId2" Type="http://schemas.openxmlformats.org/officeDocument/2006/relationships/image" Target="../media/image178.wmf"/><Relationship Id="rId1" Type="http://schemas.openxmlformats.org/officeDocument/2006/relationships/image" Target="../media/image177.wmf"/><Relationship Id="rId6" Type="http://schemas.openxmlformats.org/officeDocument/2006/relationships/image" Target="../media/image182.wmf"/><Relationship Id="rId5" Type="http://schemas.openxmlformats.org/officeDocument/2006/relationships/image" Target="../media/image181.wmf"/><Relationship Id="rId4" Type="http://schemas.openxmlformats.org/officeDocument/2006/relationships/image" Target="../media/image180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wmf"/><Relationship Id="rId3" Type="http://schemas.openxmlformats.org/officeDocument/2006/relationships/image" Target="../media/image185.wmf"/><Relationship Id="rId7" Type="http://schemas.openxmlformats.org/officeDocument/2006/relationships/image" Target="../media/image189.wmf"/><Relationship Id="rId2" Type="http://schemas.openxmlformats.org/officeDocument/2006/relationships/image" Target="../media/image184.wmf"/><Relationship Id="rId1" Type="http://schemas.openxmlformats.org/officeDocument/2006/relationships/image" Target="../media/image183.wmf"/><Relationship Id="rId6" Type="http://schemas.openxmlformats.org/officeDocument/2006/relationships/image" Target="../media/image188.wmf"/><Relationship Id="rId11" Type="http://schemas.openxmlformats.org/officeDocument/2006/relationships/image" Target="../media/image193.wmf"/><Relationship Id="rId5" Type="http://schemas.openxmlformats.org/officeDocument/2006/relationships/image" Target="../media/image187.wmf"/><Relationship Id="rId10" Type="http://schemas.openxmlformats.org/officeDocument/2006/relationships/image" Target="../media/image192.wmf"/><Relationship Id="rId4" Type="http://schemas.openxmlformats.org/officeDocument/2006/relationships/image" Target="../media/image186.wmf"/><Relationship Id="rId9" Type="http://schemas.openxmlformats.org/officeDocument/2006/relationships/image" Target="../media/image191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wmf"/><Relationship Id="rId3" Type="http://schemas.openxmlformats.org/officeDocument/2006/relationships/image" Target="../media/image196.wmf"/><Relationship Id="rId7" Type="http://schemas.openxmlformats.org/officeDocument/2006/relationships/image" Target="../media/image200.wmf"/><Relationship Id="rId2" Type="http://schemas.openxmlformats.org/officeDocument/2006/relationships/image" Target="../media/image195.wmf"/><Relationship Id="rId1" Type="http://schemas.openxmlformats.org/officeDocument/2006/relationships/image" Target="../media/image194.wmf"/><Relationship Id="rId6" Type="http://schemas.openxmlformats.org/officeDocument/2006/relationships/image" Target="../media/image199.wmf"/><Relationship Id="rId5" Type="http://schemas.openxmlformats.org/officeDocument/2006/relationships/image" Target="../media/image198.wmf"/><Relationship Id="rId4" Type="http://schemas.openxmlformats.org/officeDocument/2006/relationships/image" Target="../media/image197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wmf"/><Relationship Id="rId3" Type="http://schemas.openxmlformats.org/officeDocument/2006/relationships/image" Target="../media/image204.wmf"/><Relationship Id="rId7" Type="http://schemas.openxmlformats.org/officeDocument/2006/relationships/image" Target="../media/image208.wmf"/><Relationship Id="rId2" Type="http://schemas.openxmlformats.org/officeDocument/2006/relationships/image" Target="../media/image203.wmf"/><Relationship Id="rId1" Type="http://schemas.openxmlformats.org/officeDocument/2006/relationships/image" Target="../media/image202.wmf"/><Relationship Id="rId6" Type="http://schemas.openxmlformats.org/officeDocument/2006/relationships/image" Target="../media/image207.wmf"/><Relationship Id="rId5" Type="http://schemas.openxmlformats.org/officeDocument/2006/relationships/image" Target="../media/image206.wmf"/><Relationship Id="rId10" Type="http://schemas.openxmlformats.org/officeDocument/2006/relationships/image" Target="../media/image211.wmf"/><Relationship Id="rId4" Type="http://schemas.openxmlformats.org/officeDocument/2006/relationships/image" Target="../media/image205.wmf"/><Relationship Id="rId9" Type="http://schemas.openxmlformats.org/officeDocument/2006/relationships/image" Target="../media/image210.wmf"/></Relationships>
</file>

<file path=ppt/drawings/_rels/vmlDrawing2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wmf"/><Relationship Id="rId3" Type="http://schemas.openxmlformats.org/officeDocument/2006/relationships/image" Target="../media/image214.wmf"/><Relationship Id="rId7" Type="http://schemas.openxmlformats.org/officeDocument/2006/relationships/image" Target="../media/image218.wmf"/><Relationship Id="rId2" Type="http://schemas.openxmlformats.org/officeDocument/2006/relationships/image" Target="../media/image213.wmf"/><Relationship Id="rId1" Type="http://schemas.openxmlformats.org/officeDocument/2006/relationships/image" Target="../media/image212.wmf"/><Relationship Id="rId6" Type="http://schemas.openxmlformats.org/officeDocument/2006/relationships/image" Target="../media/image217.wmf"/><Relationship Id="rId5" Type="http://schemas.openxmlformats.org/officeDocument/2006/relationships/image" Target="../media/image216.wmf"/><Relationship Id="rId10" Type="http://schemas.openxmlformats.org/officeDocument/2006/relationships/image" Target="../media/image221.wmf"/><Relationship Id="rId4" Type="http://schemas.openxmlformats.org/officeDocument/2006/relationships/image" Target="../media/image215.wmf"/><Relationship Id="rId9" Type="http://schemas.openxmlformats.org/officeDocument/2006/relationships/image" Target="../media/image220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9.wmf"/><Relationship Id="rId3" Type="http://schemas.openxmlformats.org/officeDocument/2006/relationships/image" Target="../media/image224.wmf"/><Relationship Id="rId7" Type="http://schemas.openxmlformats.org/officeDocument/2006/relationships/image" Target="../media/image228.wmf"/><Relationship Id="rId2" Type="http://schemas.openxmlformats.org/officeDocument/2006/relationships/image" Target="../media/image223.wmf"/><Relationship Id="rId1" Type="http://schemas.openxmlformats.org/officeDocument/2006/relationships/image" Target="../media/image222.wmf"/><Relationship Id="rId6" Type="http://schemas.openxmlformats.org/officeDocument/2006/relationships/image" Target="../media/image227.wmf"/><Relationship Id="rId5" Type="http://schemas.openxmlformats.org/officeDocument/2006/relationships/image" Target="../media/image226.wmf"/><Relationship Id="rId10" Type="http://schemas.openxmlformats.org/officeDocument/2006/relationships/image" Target="../media/image231.wmf"/><Relationship Id="rId4" Type="http://schemas.openxmlformats.org/officeDocument/2006/relationships/image" Target="../media/image225.wmf"/><Relationship Id="rId9" Type="http://schemas.openxmlformats.org/officeDocument/2006/relationships/image" Target="../media/image230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wmf"/><Relationship Id="rId2" Type="http://schemas.openxmlformats.org/officeDocument/2006/relationships/image" Target="../media/image233.wmf"/><Relationship Id="rId1" Type="http://schemas.openxmlformats.org/officeDocument/2006/relationships/image" Target="../media/image232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wmf"/><Relationship Id="rId2" Type="http://schemas.openxmlformats.org/officeDocument/2006/relationships/image" Target="../media/image236.wmf"/><Relationship Id="rId1" Type="http://schemas.openxmlformats.org/officeDocument/2006/relationships/image" Target="../media/image235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wmf"/><Relationship Id="rId2" Type="http://schemas.openxmlformats.org/officeDocument/2006/relationships/image" Target="../media/image239.wmf"/><Relationship Id="rId1" Type="http://schemas.openxmlformats.org/officeDocument/2006/relationships/image" Target="../media/image23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image" Target="../media/image42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12" Type="http://schemas.openxmlformats.org/officeDocument/2006/relationships/image" Target="../media/image16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Relationship Id="rId14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12" Type="http://schemas.openxmlformats.org/officeDocument/2006/relationships/image" Target="../media/image68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11" Type="http://schemas.openxmlformats.org/officeDocument/2006/relationships/image" Target="../media/image67.wmf"/><Relationship Id="rId5" Type="http://schemas.openxmlformats.org/officeDocument/2006/relationships/image" Target="../media/image61.wmf"/><Relationship Id="rId10" Type="http://schemas.openxmlformats.org/officeDocument/2006/relationships/image" Target="../media/image66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28A6E-FF8A-47CA-9C8F-D25A29353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099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7B0662-1727-4878-8E66-48625A759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780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B5EB5-27AE-476B-8358-9FCBCED6B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758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1E599-CF89-4985-B10D-F221B23BE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966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E51AB3-5539-4C36-AC7D-9B995FF6B4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497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0E4B7-9A47-41A0-ACCB-0429E8AC9B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126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3F3D7-F9A9-4B6E-B3F3-2FA88B259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15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D6506-8CD2-4A14-B808-823C13BD0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33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E2459-6767-4141-B0BE-682D42161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735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DA130-E250-451C-AF06-3042C949EA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626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DBE02-9436-4C3A-BE78-D3DDBEAC7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343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9F4F1-BCFF-4296-8262-91FC81E80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005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5DB56-585E-4580-9EDB-EC54C9335C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814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CED25-8F9B-47F6-8080-C06EFB3912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939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cs typeface="Times New Roman" pitchFamily="18" charset="0"/>
              </a:defRPr>
            </a:lvl1pPr>
          </a:lstStyle>
          <a:p>
            <a:pPr>
              <a:defRPr/>
            </a:pPr>
            <a:fld id="{9A7FCD37-6D2C-4B60-B3CB-305C01AADC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Times New Roman" pitchFamily="18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man Old Style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Times New Roman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48.wmf"/><Relationship Id="rId3" Type="http://schemas.openxmlformats.org/officeDocument/2006/relationships/slide" Target="slide1.xml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47.wmf"/><Relationship Id="rId5" Type="http://schemas.openxmlformats.org/officeDocument/2006/relationships/image" Target="../media/image44.wmf"/><Relationship Id="rId15" Type="http://schemas.openxmlformats.org/officeDocument/2006/relationships/image" Target="../media/image49.wmf"/><Relationship Id="rId10" Type="http://schemas.openxmlformats.org/officeDocument/2006/relationships/oleObject" Target="../embeddings/oleObject48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5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54.wmf"/><Relationship Id="rId3" Type="http://schemas.openxmlformats.org/officeDocument/2006/relationships/slide" Target="slide1.xml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7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53.wmf"/><Relationship Id="rId5" Type="http://schemas.openxmlformats.org/officeDocument/2006/relationships/image" Target="../media/image50.wmf"/><Relationship Id="rId15" Type="http://schemas.openxmlformats.org/officeDocument/2006/relationships/image" Target="../media/image55.wmf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5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13" Type="http://schemas.openxmlformats.org/officeDocument/2006/relationships/image" Target="../media/image61.wmf"/><Relationship Id="rId18" Type="http://schemas.openxmlformats.org/officeDocument/2006/relationships/oleObject" Target="../embeddings/oleObject65.bin"/><Relationship Id="rId26" Type="http://schemas.openxmlformats.org/officeDocument/2006/relationships/oleObject" Target="../embeddings/oleObject69.bin"/><Relationship Id="rId3" Type="http://schemas.openxmlformats.org/officeDocument/2006/relationships/slide" Target="slide1.xml"/><Relationship Id="rId21" Type="http://schemas.openxmlformats.org/officeDocument/2006/relationships/image" Target="../media/image65.wmf"/><Relationship Id="rId7" Type="http://schemas.openxmlformats.org/officeDocument/2006/relationships/image" Target="../media/image58.wmf"/><Relationship Id="rId12" Type="http://schemas.openxmlformats.org/officeDocument/2006/relationships/oleObject" Target="../embeddings/oleObject62.bin"/><Relationship Id="rId17" Type="http://schemas.openxmlformats.org/officeDocument/2006/relationships/image" Target="../media/image63.wmf"/><Relationship Id="rId25" Type="http://schemas.openxmlformats.org/officeDocument/2006/relationships/image" Target="../media/image6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4.bin"/><Relationship Id="rId20" Type="http://schemas.openxmlformats.org/officeDocument/2006/relationships/oleObject" Target="../embeddings/oleObject66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9.bin"/><Relationship Id="rId11" Type="http://schemas.openxmlformats.org/officeDocument/2006/relationships/image" Target="../media/image60.wmf"/><Relationship Id="rId24" Type="http://schemas.openxmlformats.org/officeDocument/2006/relationships/oleObject" Target="../embeddings/oleObject68.bin"/><Relationship Id="rId5" Type="http://schemas.openxmlformats.org/officeDocument/2006/relationships/image" Target="../media/image57.wmf"/><Relationship Id="rId15" Type="http://schemas.openxmlformats.org/officeDocument/2006/relationships/image" Target="../media/image62.wmf"/><Relationship Id="rId23" Type="http://schemas.openxmlformats.org/officeDocument/2006/relationships/image" Target="../media/image66.wmf"/><Relationship Id="rId10" Type="http://schemas.openxmlformats.org/officeDocument/2006/relationships/oleObject" Target="../embeddings/oleObject61.bin"/><Relationship Id="rId19" Type="http://schemas.openxmlformats.org/officeDocument/2006/relationships/image" Target="../media/image64.wmf"/><Relationship Id="rId4" Type="http://schemas.openxmlformats.org/officeDocument/2006/relationships/oleObject" Target="../embeddings/oleObject58.bin"/><Relationship Id="rId9" Type="http://schemas.openxmlformats.org/officeDocument/2006/relationships/image" Target="../media/image59.wmf"/><Relationship Id="rId14" Type="http://schemas.openxmlformats.org/officeDocument/2006/relationships/oleObject" Target="../embeddings/oleObject63.bin"/><Relationship Id="rId22" Type="http://schemas.openxmlformats.org/officeDocument/2006/relationships/oleObject" Target="../embeddings/oleObject67.bin"/><Relationship Id="rId27" Type="http://schemas.openxmlformats.org/officeDocument/2006/relationships/image" Target="../media/image68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13" Type="http://schemas.openxmlformats.org/officeDocument/2006/relationships/image" Target="../media/image73.wmf"/><Relationship Id="rId3" Type="http://schemas.openxmlformats.org/officeDocument/2006/relationships/slide" Target="slide1.xml"/><Relationship Id="rId7" Type="http://schemas.openxmlformats.org/officeDocument/2006/relationships/image" Target="../media/image70.wmf"/><Relationship Id="rId12" Type="http://schemas.openxmlformats.org/officeDocument/2006/relationships/oleObject" Target="../embeddings/oleObject7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71.bin"/><Relationship Id="rId11" Type="http://schemas.openxmlformats.org/officeDocument/2006/relationships/image" Target="../media/image72.wmf"/><Relationship Id="rId5" Type="http://schemas.openxmlformats.org/officeDocument/2006/relationships/image" Target="../media/image69.wmf"/><Relationship Id="rId15" Type="http://schemas.openxmlformats.org/officeDocument/2006/relationships/image" Target="../media/image74.wmf"/><Relationship Id="rId10" Type="http://schemas.openxmlformats.org/officeDocument/2006/relationships/oleObject" Target="../embeddings/oleObject73.bin"/><Relationship Id="rId4" Type="http://schemas.openxmlformats.org/officeDocument/2006/relationships/oleObject" Target="../embeddings/oleObject70.bin"/><Relationship Id="rId9" Type="http://schemas.openxmlformats.org/officeDocument/2006/relationships/image" Target="../media/image71.wmf"/><Relationship Id="rId14" Type="http://schemas.openxmlformats.org/officeDocument/2006/relationships/oleObject" Target="../embeddings/oleObject7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13" Type="http://schemas.openxmlformats.org/officeDocument/2006/relationships/image" Target="../media/image79.wmf"/><Relationship Id="rId18" Type="http://schemas.openxmlformats.org/officeDocument/2006/relationships/oleObject" Target="../embeddings/oleObject83.bin"/><Relationship Id="rId26" Type="http://schemas.openxmlformats.org/officeDocument/2006/relationships/oleObject" Target="../embeddings/oleObject87.bin"/><Relationship Id="rId3" Type="http://schemas.openxmlformats.org/officeDocument/2006/relationships/slide" Target="slide1.xml"/><Relationship Id="rId21" Type="http://schemas.openxmlformats.org/officeDocument/2006/relationships/image" Target="../media/image83.wmf"/><Relationship Id="rId7" Type="http://schemas.openxmlformats.org/officeDocument/2006/relationships/image" Target="../media/image76.wmf"/><Relationship Id="rId12" Type="http://schemas.openxmlformats.org/officeDocument/2006/relationships/oleObject" Target="../embeddings/oleObject80.bin"/><Relationship Id="rId17" Type="http://schemas.openxmlformats.org/officeDocument/2006/relationships/image" Target="../media/image81.wmf"/><Relationship Id="rId25" Type="http://schemas.openxmlformats.org/officeDocument/2006/relationships/image" Target="../media/image8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2.bin"/><Relationship Id="rId20" Type="http://schemas.openxmlformats.org/officeDocument/2006/relationships/oleObject" Target="../embeddings/oleObject84.bin"/><Relationship Id="rId29" Type="http://schemas.openxmlformats.org/officeDocument/2006/relationships/image" Target="../media/image87.wmf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77.bin"/><Relationship Id="rId11" Type="http://schemas.openxmlformats.org/officeDocument/2006/relationships/image" Target="../media/image78.wmf"/><Relationship Id="rId24" Type="http://schemas.openxmlformats.org/officeDocument/2006/relationships/oleObject" Target="../embeddings/oleObject86.bin"/><Relationship Id="rId32" Type="http://schemas.openxmlformats.org/officeDocument/2006/relationships/oleObject" Target="../embeddings/oleObject90.bin"/><Relationship Id="rId5" Type="http://schemas.openxmlformats.org/officeDocument/2006/relationships/image" Target="../media/image75.wmf"/><Relationship Id="rId15" Type="http://schemas.openxmlformats.org/officeDocument/2006/relationships/image" Target="../media/image80.wmf"/><Relationship Id="rId23" Type="http://schemas.openxmlformats.org/officeDocument/2006/relationships/image" Target="../media/image84.wmf"/><Relationship Id="rId28" Type="http://schemas.openxmlformats.org/officeDocument/2006/relationships/oleObject" Target="../embeddings/oleObject88.bin"/><Relationship Id="rId10" Type="http://schemas.openxmlformats.org/officeDocument/2006/relationships/oleObject" Target="../embeddings/oleObject79.bin"/><Relationship Id="rId19" Type="http://schemas.openxmlformats.org/officeDocument/2006/relationships/image" Target="../media/image82.wmf"/><Relationship Id="rId31" Type="http://schemas.openxmlformats.org/officeDocument/2006/relationships/image" Target="../media/image88.wmf"/><Relationship Id="rId4" Type="http://schemas.openxmlformats.org/officeDocument/2006/relationships/oleObject" Target="../embeddings/oleObject76.bin"/><Relationship Id="rId9" Type="http://schemas.openxmlformats.org/officeDocument/2006/relationships/image" Target="../media/image77.wmf"/><Relationship Id="rId14" Type="http://schemas.openxmlformats.org/officeDocument/2006/relationships/oleObject" Target="../embeddings/oleObject81.bin"/><Relationship Id="rId22" Type="http://schemas.openxmlformats.org/officeDocument/2006/relationships/oleObject" Target="../embeddings/oleObject85.bin"/><Relationship Id="rId27" Type="http://schemas.openxmlformats.org/officeDocument/2006/relationships/image" Target="../media/image86.wmf"/><Relationship Id="rId30" Type="http://schemas.openxmlformats.org/officeDocument/2006/relationships/oleObject" Target="../embeddings/oleObject89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13" Type="http://schemas.openxmlformats.org/officeDocument/2006/relationships/image" Target="../media/image93.wmf"/><Relationship Id="rId18" Type="http://schemas.openxmlformats.org/officeDocument/2006/relationships/oleObject" Target="../embeddings/oleObject98.bin"/><Relationship Id="rId26" Type="http://schemas.openxmlformats.org/officeDocument/2006/relationships/oleObject" Target="../embeddings/oleObject102.bin"/><Relationship Id="rId3" Type="http://schemas.openxmlformats.org/officeDocument/2006/relationships/slide" Target="slide1.xml"/><Relationship Id="rId21" Type="http://schemas.openxmlformats.org/officeDocument/2006/relationships/image" Target="../media/image97.wmf"/><Relationship Id="rId7" Type="http://schemas.openxmlformats.org/officeDocument/2006/relationships/image" Target="../media/image90.wmf"/><Relationship Id="rId12" Type="http://schemas.openxmlformats.org/officeDocument/2006/relationships/oleObject" Target="../embeddings/oleObject95.bin"/><Relationship Id="rId17" Type="http://schemas.openxmlformats.org/officeDocument/2006/relationships/image" Target="../media/image95.wmf"/><Relationship Id="rId25" Type="http://schemas.openxmlformats.org/officeDocument/2006/relationships/image" Target="../media/image9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7.bin"/><Relationship Id="rId20" Type="http://schemas.openxmlformats.org/officeDocument/2006/relationships/oleObject" Target="../embeddings/oleObject99.bin"/><Relationship Id="rId29" Type="http://schemas.openxmlformats.org/officeDocument/2006/relationships/oleObject" Target="../embeddings/oleObject104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92.bin"/><Relationship Id="rId11" Type="http://schemas.openxmlformats.org/officeDocument/2006/relationships/image" Target="../media/image92.wmf"/><Relationship Id="rId24" Type="http://schemas.openxmlformats.org/officeDocument/2006/relationships/oleObject" Target="../embeddings/oleObject101.bin"/><Relationship Id="rId5" Type="http://schemas.openxmlformats.org/officeDocument/2006/relationships/image" Target="../media/image89.wmf"/><Relationship Id="rId15" Type="http://schemas.openxmlformats.org/officeDocument/2006/relationships/image" Target="../media/image94.wmf"/><Relationship Id="rId23" Type="http://schemas.openxmlformats.org/officeDocument/2006/relationships/image" Target="../media/image98.wmf"/><Relationship Id="rId28" Type="http://schemas.openxmlformats.org/officeDocument/2006/relationships/oleObject" Target="../embeddings/oleObject103.bin"/><Relationship Id="rId10" Type="http://schemas.openxmlformats.org/officeDocument/2006/relationships/oleObject" Target="../embeddings/oleObject94.bin"/><Relationship Id="rId19" Type="http://schemas.openxmlformats.org/officeDocument/2006/relationships/image" Target="../media/image96.wmf"/><Relationship Id="rId4" Type="http://schemas.openxmlformats.org/officeDocument/2006/relationships/oleObject" Target="../embeddings/oleObject91.bin"/><Relationship Id="rId9" Type="http://schemas.openxmlformats.org/officeDocument/2006/relationships/image" Target="../media/image91.wmf"/><Relationship Id="rId14" Type="http://schemas.openxmlformats.org/officeDocument/2006/relationships/oleObject" Target="../embeddings/oleObject96.bin"/><Relationship Id="rId22" Type="http://schemas.openxmlformats.org/officeDocument/2006/relationships/oleObject" Target="../embeddings/oleObject100.bin"/><Relationship Id="rId27" Type="http://schemas.openxmlformats.org/officeDocument/2006/relationships/image" Target="../media/image100.wmf"/><Relationship Id="rId30" Type="http://schemas.openxmlformats.org/officeDocument/2006/relationships/image" Target="../media/image101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13" Type="http://schemas.openxmlformats.org/officeDocument/2006/relationships/image" Target="../media/image106.wmf"/><Relationship Id="rId18" Type="http://schemas.openxmlformats.org/officeDocument/2006/relationships/oleObject" Target="../embeddings/oleObject112.bin"/><Relationship Id="rId26" Type="http://schemas.openxmlformats.org/officeDocument/2006/relationships/oleObject" Target="../embeddings/oleObject116.bin"/><Relationship Id="rId3" Type="http://schemas.openxmlformats.org/officeDocument/2006/relationships/slide" Target="slide1.xml"/><Relationship Id="rId21" Type="http://schemas.openxmlformats.org/officeDocument/2006/relationships/image" Target="../media/image110.wmf"/><Relationship Id="rId7" Type="http://schemas.openxmlformats.org/officeDocument/2006/relationships/image" Target="../media/image103.wmf"/><Relationship Id="rId12" Type="http://schemas.openxmlformats.org/officeDocument/2006/relationships/oleObject" Target="../embeddings/oleObject109.bin"/><Relationship Id="rId17" Type="http://schemas.openxmlformats.org/officeDocument/2006/relationships/image" Target="../media/image108.wmf"/><Relationship Id="rId25" Type="http://schemas.openxmlformats.org/officeDocument/2006/relationships/image" Target="../media/image112.wmf"/><Relationship Id="rId33" Type="http://schemas.openxmlformats.org/officeDocument/2006/relationships/oleObject" Target="../embeddings/oleObject12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1.bin"/><Relationship Id="rId20" Type="http://schemas.openxmlformats.org/officeDocument/2006/relationships/oleObject" Target="../embeddings/oleObject113.bin"/><Relationship Id="rId29" Type="http://schemas.openxmlformats.org/officeDocument/2006/relationships/image" Target="../media/image114.wmf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105.wmf"/><Relationship Id="rId24" Type="http://schemas.openxmlformats.org/officeDocument/2006/relationships/oleObject" Target="../embeddings/oleObject115.bin"/><Relationship Id="rId32" Type="http://schemas.openxmlformats.org/officeDocument/2006/relationships/oleObject" Target="../embeddings/oleObject119.bin"/><Relationship Id="rId5" Type="http://schemas.openxmlformats.org/officeDocument/2006/relationships/image" Target="../media/image102.wmf"/><Relationship Id="rId15" Type="http://schemas.openxmlformats.org/officeDocument/2006/relationships/image" Target="../media/image107.wmf"/><Relationship Id="rId23" Type="http://schemas.openxmlformats.org/officeDocument/2006/relationships/image" Target="../media/image111.wmf"/><Relationship Id="rId28" Type="http://schemas.openxmlformats.org/officeDocument/2006/relationships/oleObject" Target="../embeddings/oleObject117.bin"/><Relationship Id="rId10" Type="http://schemas.openxmlformats.org/officeDocument/2006/relationships/oleObject" Target="../embeddings/oleObject108.bin"/><Relationship Id="rId19" Type="http://schemas.openxmlformats.org/officeDocument/2006/relationships/image" Target="../media/image109.wmf"/><Relationship Id="rId31" Type="http://schemas.openxmlformats.org/officeDocument/2006/relationships/image" Target="../media/image115.wmf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104.wmf"/><Relationship Id="rId14" Type="http://schemas.openxmlformats.org/officeDocument/2006/relationships/oleObject" Target="../embeddings/oleObject110.bin"/><Relationship Id="rId22" Type="http://schemas.openxmlformats.org/officeDocument/2006/relationships/oleObject" Target="../embeddings/oleObject114.bin"/><Relationship Id="rId27" Type="http://schemas.openxmlformats.org/officeDocument/2006/relationships/image" Target="../media/image113.wmf"/><Relationship Id="rId30" Type="http://schemas.openxmlformats.org/officeDocument/2006/relationships/oleObject" Target="../embeddings/oleObject118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3.bin"/><Relationship Id="rId13" Type="http://schemas.openxmlformats.org/officeDocument/2006/relationships/image" Target="../media/image120.wmf"/><Relationship Id="rId18" Type="http://schemas.openxmlformats.org/officeDocument/2006/relationships/oleObject" Target="../embeddings/oleObject128.bin"/><Relationship Id="rId3" Type="http://schemas.openxmlformats.org/officeDocument/2006/relationships/slide" Target="slide1.xml"/><Relationship Id="rId21" Type="http://schemas.openxmlformats.org/officeDocument/2006/relationships/image" Target="../media/image124.wmf"/><Relationship Id="rId7" Type="http://schemas.openxmlformats.org/officeDocument/2006/relationships/image" Target="../media/image117.wmf"/><Relationship Id="rId12" Type="http://schemas.openxmlformats.org/officeDocument/2006/relationships/oleObject" Target="../embeddings/oleObject125.bin"/><Relationship Id="rId17" Type="http://schemas.openxmlformats.org/officeDocument/2006/relationships/image" Target="../media/image1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7.bin"/><Relationship Id="rId20" Type="http://schemas.openxmlformats.org/officeDocument/2006/relationships/oleObject" Target="../embeddings/oleObject129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22.bin"/><Relationship Id="rId11" Type="http://schemas.openxmlformats.org/officeDocument/2006/relationships/image" Target="../media/image119.wmf"/><Relationship Id="rId5" Type="http://schemas.openxmlformats.org/officeDocument/2006/relationships/image" Target="../media/image116.wmf"/><Relationship Id="rId15" Type="http://schemas.openxmlformats.org/officeDocument/2006/relationships/image" Target="../media/image121.wmf"/><Relationship Id="rId23" Type="http://schemas.openxmlformats.org/officeDocument/2006/relationships/image" Target="../media/image125.wmf"/><Relationship Id="rId10" Type="http://schemas.openxmlformats.org/officeDocument/2006/relationships/oleObject" Target="../embeddings/oleObject124.bin"/><Relationship Id="rId19" Type="http://schemas.openxmlformats.org/officeDocument/2006/relationships/image" Target="../media/image123.wmf"/><Relationship Id="rId4" Type="http://schemas.openxmlformats.org/officeDocument/2006/relationships/oleObject" Target="../embeddings/oleObject121.bin"/><Relationship Id="rId9" Type="http://schemas.openxmlformats.org/officeDocument/2006/relationships/image" Target="../media/image118.wmf"/><Relationship Id="rId14" Type="http://schemas.openxmlformats.org/officeDocument/2006/relationships/oleObject" Target="../embeddings/oleObject126.bin"/><Relationship Id="rId22" Type="http://schemas.openxmlformats.org/officeDocument/2006/relationships/oleObject" Target="../embeddings/oleObject130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13" Type="http://schemas.openxmlformats.org/officeDocument/2006/relationships/image" Target="../media/image130.wmf"/><Relationship Id="rId18" Type="http://schemas.openxmlformats.org/officeDocument/2006/relationships/oleObject" Target="../embeddings/oleObject138.bin"/><Relationship Id="rId3" Type="http://schemas.openxmlformats.org/officeDocument/2006/relationships/slide" Target="slide1.xml"/><Relationship Id="rId7" Type="http://schemas.openxmlformats.org/officeDocument/2006/relationships/image" Target="../media/image127.wmf"/><Relationship Id="rId12" Type="http://schemas.openxmlformats.org/officeDocument/2006/relationships/oleObject" Target="../embeddings/oleObject135.bin"/><Relationship Id="rId17" Type="http://schemas.openxmlformats.org/officeDocument/2006/relationships/image" Target="../media/image13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7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32.bin"/><Relationship Id="rId11" Type="http://schemas.openxmlformats.org/officeDocument/2006/relationships/image" Target="../media/image129.wmf"/><Relationship Id="rId5" Type="http://schemas.openxmlformats.org/officeDocument/2006/relationships/image" Target="../media/image126.wmf"/><Relationship Id="rId15" Type="http://schemas.openxmlformats.org/officeDocument/2006/relationships/image" Target="../media/image131.wmf"/><Relationship Id="rId10" Type="http://schemas.openxmlformats.org/officeDocument/2006/relationships/oleObject" Target="../embeddings/oleObject134.bin"/><Relationship Id="rId19" Type="http://schemas.openxmlformats.org/officeDocument/2006/relationships/image" Target="../media/image133.wmf"/><Relationship Id="rId4" Type="http://schemas.openxmlformats.org/officeDocument/2006/relationships/oleObject" Target="../embeddings/oleObject131.bin"/><Relationship Id="rId9" Type="http://schemas.openxmlformats.org/officeDocument/2006/relationships/image" Target="../media/image128.wmf"/><Relationship Id="rId14" Type="http://schemas.openxmlformats.org/officeDocument/2006/relationships/oleObject" Target="../embeddings/oleObject13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1.bin"/><Relationship Id="rId13" Type="http://schemas.openxmlformats.org/officeDocument/2006/relationships/image" Target="../media/image138.wmf"/><Relationship Id="rId3" Type="http://schemas.openxmlformats.org/officeDocument/2006/relationships/slide" Target="slide1.xml"/><Relationship Id="rId7" Type="http://schemas.openxmlformats.org/officeDocument/2006/relationships/image" Target="../media/image135.wmf"/><Relationship Id="rId12" Type="http://schemas.openxmlformats.org/officeDocument/2006/relationships/oleObject" Target="../embeddings/oleObject1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40.bin"/><Relationship Id="rId11" Type="http://schemas.openxmlformats.org/officeDocument/2006/relationships/image" Target="../media/image137.wmf"/><Relationship Id="rId5" Type="http://schemas.openxmlformats.org/officeDocument/2006/relationships/image" Target="../media/image134.wmf"/><Relationship Id="rId15" Type="http://schemas.openxmlformats.org/officeDocument/2006/relationships/image" Target="../media/image139.wmf"/><Relationship Id="rId10" Type="http://schemas.openxmlformats.org/officeDocument/2006/relationships/oleObject" Target="../embeddings/oleObject142.bin"/><Relationship Id="rId4" Type="http://schemas.openxmlformats.org/officeDocument/2006/relationships/oleObject" Target="../embeddings/oleObject139.bin"/><Relationship Id="rId9" Type="http://schemas.openxmlformats.org/officeDocument/2006/relationships/image" Target="../media/image136.wmf"/><Relationship Id="rId14" Type="http://schemas.openxmlformats.org/officeDocument/2006/relationships/oleObject" Target="../embeddings/oleObject14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7.xml"/><Relationship Id="rId7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10" Type="http://schemas.openxmlformats.org/officeDocument/2006/relationships/slide" Target="slide31.xml"/><Relationship Id="rId4" Type="http://schemas.openxmlformats.org/officeDocument/2006/relationships/slide" Target="slide11.xml"/><Relationship Id="rId9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7.bin"/><Relationship Id="rId13" Type="http://schemas.openxmlformats.org/officeDocument/2006/relationships/image" Target="../media/image144.wmf"/><Relationship Id="rId18" Type="http://schemas.openxmlformats.org/officeDocument/2006/relationships/oleObject" Target="../embeddings/oleObject152.bin"/><Relationship Id="rId26" Type="http://schemas.openxmlformats.org/officeDocument/2006/relationships/oleObject" Target="../embeddings/oleObject156.bin"/><Relationship Id="rId3" Type="http://schemas.openxmlformats.org/officeDocument/2006/relationships/slide" Target="slide1.xml"/><Relationship Id="rId21" Type="http://schemas.openxmlformats.org/officeDocument/2006/relationships/image" Target="../media/image148.wmf"/><Relationship Id="rId7" Type="http://schemas.openxmlformats.org/officeDocument/2006/relationships/image" Target="../media/image141.wmf"/><Relationship Id="rId12" Type="http://schemas.openxmlformats.org/officeDocument/2006/relationships/oleObject" Target="../embeddings/oleObject149.bin"/><Relationship Id="rId17" Type="http://schemas.openxmlformats.org/officeDocument/2006/relationships/image" Target="../media/image146.wmf"/><Relationship Id="rId25" Type="http://schemas.openxmlformats.org/officeDocument/2006/relationships/image" Target="../media/image150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151.bin"/><Relationship Id="rId20" Type="http://schemas.openxmlformats.org/officeDocument/2006/relationships/oleObject" Target="../embeddings/oleObject153.bin"/><Relationship Id="rId29" Type="http://schemas.openxmlformats.org/officeDocument/2006/relationships/image" Target="../media/image152.wmf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46.bin"/><Relationship Id="rId11" Type="http://schemas.openxmlformats.org/officeDocument/2006/relationships/image" Target="../media/image143.wmf"/><Relationship Id="rId24" Type="http://schemas.openxmlformats.org/officeDocument/2006/relationships/oleObject" Target="../embeddings/oleObject155.bin"/><Relationship Id="rId5" Type="http://schemas.openxmlformats.org/officeDocument/2006/relationships/image" Target="../media/image140.wmf"/><Relationship Id="rId15" Type="http://schemas.openxmlformats.org/officeDocument/2006/relationships/image" Target="../media/image145.wmf"/><Relationship Id="rId23" Type="http://schemas.openxmlformats.org/officeDocument/2006/relationships/image" Target="../media/image149.wmf"/><Relationship Id="rId28" Type="http://schemas.openxmlformats.org/officeDocument/2006/relationships/oleObject" Target="../embeddings/oleObject157.bin"/><Relationship Id="rId10" Type="http://schemas.openxmlformats.org/officeDocument/2006/relationships/oleObject" Target="../embeddings/oleObject148.bin"/><Relationship Id="rId19" Type="http://schemas.openxmlformats.org/officeDocument/2006/relationships/image" Target="../media/image147.wmf"/><Relationship Id="rId4" Type="http://schemas.openxmlformats.org/officeDocument/2006/relationships/oleObject" Target="../embeddings/oleObject145.bin"/><Relationship Id="rId9" Type="http://schemas.openxmlformats.org/officeDocument/2006/relationships/image" Target="../media/image142.wmf"/><Relationship Id="rId14" Type="http://schemas.openxmlformats.org/officeDocument/2006/relationships/oleObject" Target="../embeddings/oleObject150.bin"/><Relationship Id="rId22" Type="http://schemas.openxmlformats.org/officeDocument/2006/relationships/oleObject" Target="../embeddings/oleObject154.bin"/><Relationship Id="rId27" Type="http://schemas.openxmlformats.org/officeDocument/2006/relationships/image" Target="../media/image151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0.bin"/><Relationship Id="rId13" Type="http://schemas.openxmlformats.org/officeDocument/2006/relationships/image" Target="../media/image157.wmf"/><Relationship Id="rId3" Type="http://schemas.openxmlformats.org/officeDocument/2006/relationships/slide" Target="slide1.xml"/><Relationship Id="rId7" Type="http://schemas.openxmlformats.org/officeDocument/2006/relationships/image" Target="../media/image154.wmf"/><Relationship Id="rId12" Type="http://schemas.openxmlformats.org/officeDocument/2006/relationships/oleObject" Target="../embeddings/oleObject162.bin"/><Relationship Id="rId17" Type="http://schemas.openxmlformats.org/officeDocument/2006/relationships/image" Target="../media/image15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4.bin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59.bin"/><Relationship Id="rId11" Type="http://schemas.openxmlformats.org/officeDocument/2006/relationships/image" Target="../media/image156.wmf"/><Relationship Id="rId5" Type="http://schemas.openxmlformats.org/officeDocument/2006/relationships/image" Target="../media/image153.wmf"/><Relationship Id="rId15" Type="http://schemas.openxmlformats.org/officeDocument/2006/relationships/image" Target="../media/image158.wmf"/><Relationship Id="rId10" Type="http://schemas.openxmlformats.org/officeDocument/2006/relationships/oleObject" Target="../embeddings/oleObject161.bin"/><Relationship Id="rId4" Type="http://schemas.openxmlformats.org/officeDocument/2006/relationships/oleObject" Target="../embeddings/oleObject158.bin"/><Relationship Id="rId9" Type="http://schemas.openxmlformats.org/officeDocument/2006/relationships/image" Target="../media/image155.wmf"/><Relationship Id="rId14" Type="http://schemas.openxmlformats.org/officeDocument/2006/relationships/oleObject" Target="../embeddings/oleObject163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7.bin"/><Relationship Id="rId3" Type="http://schemas.openxmlformats.org/officeDocument/2006/relationships/slide" Target="slide1.xml"/><Relationship Id="rId7" Type="http://schemas.openxmlformats.org/officeDocument/2006/relationships/image" Target="../media/image16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66.bin"/><Relationship Id="rId11" Type="http://schemas.openxmlformats.org/officeDocument/2006/relationships/image" Target="../media/image163.wmf"/><Relationship Id="rId5" Type="http://schemas.openxmlformats.org/officeDocument/2006/relationships/image" Target="../media/image160.wmf"/><Relationship Id="rId10" Type="http://schemas.openxmlformats.org/officeDocument/2006/relationships/oleObject" Target="../embeddings/oleObject168.bin"/><Relationship Id="rId4" Type="http://schemas.openxmlformats.org/officeDocument/2006/relationships/oleObject" Target="../embeddings/oleObject165.bin"/><Relationship Id="rId9" Type="http://schemas.openxmlformats.org/officeDocument/2006/relationships/image" Target="../media/image162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1.bin"/><Relationship Id="rId3" Type="http://schemas.openxmlformats.org/officeDocument/2006/relationships/slide" Target="slide1.xml"/><Relationship Id="rId7" Type="http://schemas.openxmlformats.org/officeDocument/2006/relationships/image" Target="../media/image16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70.bin"/><Relationship Id="rId11" Type="http://schemas.openxmlformats.org/officeDocument/2006/relationships/image" Target="../media/image167.wmf"/><Relationship Id="rId5" Type="http://schemas.openxmlformats.org/officeDocument/2006/relationships/image" Target="../media/image164.wmf"/><Relationship Id="rId10" Type="http://schemas.openxmlformats.org/officeDocument/2006/relationships/oleObject" Target="../embeddings/oleObject172.bin"/><Relationship Id="rId4" Type="http://schemas.openxmlformats.org/officeDocument/2006/relationships/oleObject" Target="../embeddings/oleObject169.bin"/><Relationship Id="rId9" Type="http://schemas.openxmlformats.org/officeDocument/2006/relationships/image" Target="../media/image166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5.bin"/><Relationship Id="rId13" Type="http://schemas.openxmlformats.org/officeDocument/2006/relationships/image" Target="../media/image172.wmf"/><Relationship Id="rId18" Type="http://schemas.openxmlformats.org/officeDocument/2006/relationships/oleObject" Target="../embeddings/oleObject180.bin"/><Relationship Id="rId3" Type="http://schemas.openxmlformats.org/officeDocument/2006/relationships/slide" Target="slide1.xml"/><Relationship Id="rId21" Type="http://schemas.openxmlformats.org/officeDocument/2006/relationships/image" Target="../media/image176.wmf"/><Relationship Id="rId7" Type="http://schemas.openxmlformats.org/officeDocument/2006/relationships/image" Target="../media/image169.wmf"/><Relationship Id="rId12" Type="http://schemas.openxmlformats.org/officeDocument/2006/relationships/oleObject" Target="../embeddings/oleObject177.bin"/><Relationship Id="rId17" Type="http://schemas.openxmlformats.org/officeDocument/2006/relationships/image" Target="../media/image17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9.bin"/><Relationship Id="rId20" Type="http://schemas.openxmlformats.org/officeDocument/2006/relationships/oleObject" Target="../embeddings/oleObject181.bin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74.bin"/><Relationship Id="rId11" Type="http://schemas.openxmlformats.org/officeDocument/2006/relationships/image" Target="../media/image171.wmf"/><Relationship Id="rId5" Type="http://schemas.openxmlformats.org/officeDocument/2006/relationships/image" Target="../media/image168.wmf"/><Relationship Id="rId15" Type="http://schemas.openxmlformats.org/officeDocument/2006/relationships/image" Target="../media/image173.wmf"/><Relationship Id="rId10" Type="http://schemas.openxmlformats.org/officeDocument/2006/relationships/oleObject" Target="../embeddings/oleObject176.bin"/><Relationship Id="rId19" Type="http://schemas.openxmlformats.org/officeDocument/2006/relationships/image" Target="../media/image175.wmf"/><Relationship Id="rId4" Type="http://schemas.openxmlformats.org/officeDocument/2006/relationships/oleObject" Target="../embeddings/oleObject173.bin"/><Relationship Id="rId9" Type="http://schemas.openxmlformats.org/officeDocument/2006/relationships/image" Target="../media/image170.wmf"/><Relationship Id="rId14" Type="http://schemas.openxmlformats.org/officeDocument/2006/relationships/oleObject" Target="../embeddings/oleObject178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4.bin"/><Relationship Id="rId13" Type="http://schemas.openxmlformats.org/officeDocument/2006/relationships/image" Target="../media/image181.wmf"/><Relationship Id="rId3" Type="http://schemas.openxmlformats.org/officeDocument/2006/relationships/slide" Target="slide1.xml"/><Relationship Id="rId7" Type="http://schemas.openxmlformats.org/officeDocument/2006/relationships/image" Target="../media/image178.wmf"/><Relationship Id="rId12" Type="http://schemas.openxmlformats.org/officeDocument/2006/relationships/oleObject" Target="../embeddings/oleObject18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83.bin"/><Relationship Id="rId11" Type="http://schemas.openxmlformats.org/officeDocument/2006/relationships/image" Target="../media/image180.wmf"/><Relationship Id="rId5" Type="http://schemas.openxmlformats.org/officeDocument/2006/relationships/image" Target="../media/image177.wmf"/><Relationship Id="rId15" Type="http://schemas.openxmlformats.org/officeDocument/2006/relationships/image" Target="../media/image182.wmf"/><Relationship Id="rId10" Type="http://schemas.openxmlformats.org/officeDocument/2006/relationships/oleObject" Target="../embeddings/oleObject185.bin"/><Relationship Id="rId4" Type="http://schemas.openxmlformats.org/officeDocument/2006/relationships/oleObject" Target="../embeddings/oleObject182.bin"/><Relationship Id="rId9" Type="http://schemas.openxmlformats.org/officeDocument/2006/relationships/image" Target="../media/image179.wmf"/><Relationship Id="rId14" Type="http://schemas.openxmlformats.org/officeDocument/2006/relationships/oleObject" Target="../embeddings/oleObject187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0.bin"/><Relationship Id="rId13" Type="http://schemas.openxmlformats.org/officeDocument/2006/relationships/image" Target="../media/image187.wmf"/><Relationship Id="rId18" Type="http://schemas.openxmlformats.org/officeDocument/2006/relationships/oleObject" Target="../embeddings/oleObject195.bin"/><Relationship Id="rId3" Type="http://schemas.openxmlformats.org/officeDocument/2006/relationships/slide" Target="slide1.xml"/><Relationship Id="rId21" Type="http://schemas.openxmlformats.org/officeDocument/2006/relationships/image" Target="../media/image191.wmf"/><Relationship Id="rId7" Type="http://schemas.openxmlformats.org/officeDocument/2006/relationships/image" Target="../media/image184.wmf"/><Relationship Id="rId12" Type="http://schemas.openxmlformats.org/officeDocument/2006/relationships/oleObject" Target="../embeddings/oleObject192.bin"/><Relationship Id="rId17" Type="http://schemas.openxmlformats.org/officeDocument/2006/relationships/image" Target="../media/image189.wmf"/><Relationship Id="rId25" Type="http://schemas.openxmlformats.org/officeDocument/2006/relationships/image" Target="../media/image19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4.bin"/><Relationship Id="rId20" Type="http://schemas.openxmlformats.org/officeDocument/2006/relationships/oleObject" Target="../embeddings/oleObject196.bin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89.bin"/><Relationship Id="rId11" Type="http://schemas.openxmlformats.org/officeDocument/2006/relationships/image" Target="../media/image186.wmf"/><Relationship Id="rId24" Type="http://schemas.openxmlformats.org/officeDocument/2006/relationships/oleObject" Target="../embeddings/oleObject198.bin"/><Relationship Id="rId5" Type="http://schemas.openxmlformats.org/officeDocument/2006/relationships/image" Target="../media/image183.wmf"/><Relationship Id="rId15" Type="http://schemas.openxmlformats.org/officeDocument/2006/relationships/image" Target="../media/image188.wmf"/><Relationship Id="rId23" Type="http://schemas.openxmlformats.org/officeDocument/2006/relationships/image" Target="../media/image192.wmf"/><Relationship Id="rId10" Type="http://schemas.openxmlformats.org/officeDocument/2006/relationships/oleObject" Target="../embeddings/oleObject191.bin"/><Relationship Id="rId19" Type="http://schemas.openxmlformats.org/officeDocument/2006/relationships/image" Target="../media/image190.wmf"/><Relationship Id="rId4" Type="http://schemas.openxmlformats.org/officeDocument/2006/relationships/oleObject" Target="../embeddings/oleObject188.bin"/><Relationship Id="rId9" Type="http://schemas.openxmlformats.org/officeDocument/2006/relationships/image" Target="../media/image185.wmf"/><Relationship Id="rId14" Type="http://schemas.openxmlformats.org/officeDocument/2006/relationships/oleObject" Target="../embeddings/oleObject193.bin"/><Relationship Id="rId22" Type="http://schemas.openxmlformats.org/officeDocument/2006/relationships/oleObject" Target="../embeddings/oleObject197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1.bin"/><Relationship Id="rId13" Type="http://schemas.openxmlformats.org/officeDocument/2006/relationships/image" Target="../media/image198.wmf"/><Relationship Id="rId18" Type="http://schemas.openxmlformats.org/officeDocument/2006/relationships/oleObject" Target="../embeddings/oleObject206.bin"/><Relationship Id="rId3" Type="http://schemas.openxmlformats.org/officeDocument/2006/relationships/slide" Target="slide1.xml"/><Relationship Id="rId7" Type="http://schemas.openxmlformats.org/officeDocument/2006/relationships/image" Target="../media/image195.wmf"/><Relationship Id="rId12" Type="http://schemas.openxmlformats.org/officeDocument/2006/relationships/oleObject" Target="../embeddings/oleObject203.bin"/><Relationship Id="rId17" Type="http://schemas.openxmlformats.org/officeDocument/2006/relationships/image" Target="../media/image200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205.bin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200.bin"/><Relationship Id="rId11" Type="http://schemas.openxmlformats.org/officeDocument/2006/relationships/image" Target="../media/image197.wmf"/><Relationship Id="rId5" Type="http://schemas.openxmlformats.org/officeDocument/2006/relationships/image" Target="../media/image194.wmf"/><Relationship Id="rId15" Type="http://schemas.openxmlformats.org/officeDocument/2006/relationships/image" Target="../media/image199.wmf"/><Relationship Id="rId10" Type="http://schemas.openxmlformats.org/officeDocument/2006/relationships/oleObject" Target="../embeddings/oleObject202.bin"/><Relationship Id="rId19" Type="http://schemas.openxmlformats.org/officeDocument/2006/relationships/image" Target="../media/image201.wmf"/><Relationship Id="rId4" Type="http://schemas.openxmlformats.org/officeDocument/2006/relationships/oleObject" Target="../embeddings/oleObject199.bin"/><Relationship Id="rId9" Type="http://schemas.openxmlformats.org/officeDocument/2006/relationships/image" Target="../media/image196.wmf"/><Relationship Id="rId14" Type="http://schemas.openxmlformats.org/officeDocument/2006/relationships/oleObject" Target="../embeddings/oleObject204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9.bin"/><Relationship Id="rId13" Type="http://schemas.openxmlformats.org/officeDocument/2006/relationships/image" Target="../media/image206.wmf"/><Relationship Id="rId18" Type="http://schemas.openxmlformats.org/officeDocument/2006/relationships/oleObject" Target="../embeddings/oleObject214.bin"/><Relationship Id="rId3" Type="http://schemas.openxmlformats.org/officeDocument/2006/relationships/slide" Target="slide1.xml"/><Relationship Id="rId21" Type="http://schemas.openxmlformats.org/officeDocument/2006/relationships/image" Target="../media/image210.wmf"/><Relationship Id="rId7" Type="http://schemas.openxmlformats.org/officeDocument/2006/relationships/image" Target="../media/image203.wmf"/><Relationship Id="rId12" Type="http://schemas.openxmlformats.org/officeDocument/2006/relationships/oleObject" Target="../embeddings/oleObject211.bin"/><Relationship Id="rId17" Type="http://schemas.openxmlformats.org/officeDocument/2006/relationships/image" Target="../media/image20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3.bin"/><Relationship Id="rId20" Type="http://schemas.openxmlformats.org/officeDocument/2006/relationships/oleObject" Target="../embeddings/oleObject215.bin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208.bin"/><Relationship Id="rId11" Type="http://schemas.openxmlformats.org/officeDocument/2006/relationships/image" Target="../media/image205.wmf"/><Relationship Id="rId5" Type="http://schemas.openxmlformats.org/officeDocument/2006/relationships/image" Target="../media/image202.wmf"/><Relationship Id="rId15" Type="http://schemas.openxmlformats.org/officeDocument/2006/relationships/image" Target="../media/image207.wmf"/><Relationship Id="rId23" Type="http://schemas.openxmlformats.org/officeDocument/2006/relationships/image" Target="../media/image211.wmf"/><Relationship Id="rId10" Type="http://schemas.openxmlformats.org/officeDocument/2006/relationships/oleObject" Target="../embeddings/oleObject210.bin"/><Relationship Id="rId19" Type="http://schemas.openxmlformats.org/officeDocument/2006/relationships/image" Target="../media/image209.wmf"/><Relationship Id="rId4" Type="http://schemas.openxmlformats.org/officeDocument/2006/relationships/oleObject" Target="../embeddings/oleObject207.bin"/><Relationship Id="rId9" Type="http://schemas.openxmlformats.org/officeDocument/2006/relationships/image" Target="../media/image204.wmf"/><Relationship Id="rId14" Type="http://schemas.openxmlformats.org/officeDocument/2006/relationships/oleObject" Target="../embeddings/oleObject212.bin"/><Relationship Id="rId22" Type="http://schemas.openxmlformats.org/officeDocument/2006/relationships/oleObject" Target="../embeddings/oleObject216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9.bin"/><Relationship Id="rId13" Type="http://schemas.openxmlformats.org/officeDocument/2006/relationships/image" Target="../media/image216.wmf"/><Relationship Id="rId18" Type="http://schemas.openxmlformats.org/officeDocument/2006/relationships/oleObject" Target="../embeddings/oleObject224.bin"/><Relationship Id="rId3" Type="http://schemas.openxmlformats.org/officeDocument/2006/relationships/slide" Target="slide1.xml"/><Relationship Id="rId21" Type="http://schemas.openxmlformats.org/officeDocument/2006/relationships/image" Target="../media/image220.wmf"/><Relationship Id="rId7" Type="http://schemas.openxmlformats.org/officeDocument/2006/relationships/image" Target="../media/image213.wmf"/><Relationship Id="rId12" Type="http://schemas.openxmlformats.org/officeDocument/2006/relationships/oleObject" Target="../embeddings/oleObject221.bin"/><Relationship Id="rId17" Type="http://schemas.openxmlformats.org/officeDocument/2006/relationships/image" Target="../media/image2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3.bin"/><Relationship Id="rId20" Type="http://schemas.openxmlformats.org/officeDocument/2006/relationships/oleObject" Target="../embeddings/oleObject225.bin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218.bin"/><Relationship Id="rId11" Type="http://schemas.openxmlformats.org/officeDocument/2006/relationships/image" Target="../media/image215.wmf"/><Relationship Id="rId5" Type="http://schemas.openxmlformats.org/officeDocument/2006/relationships/image" Target="../media/image212.wmf"/><Relationship Id="rId15" Type="http://schemas.openxmlformats.org/officeDocument/2006/relationships/image" Target="../media/image217.wmf"/><Relationship Id="rId23" Type="http://schemas.openxmlformats.org/officeDocument/2006/relationships/image" Target="../media/image221.wmf"/><Relationship Id="rId10" Type="http://schemas.openxmlformats.org/officeDocument/2006/relationships/oleObject" Target="../embeddings/oleObject220.bin"/><Relationship Id="rId19" Type="http://schemas.openxmlformats.org/officeDocument/2006/relationships/image" Target="../media/image219.wmf"/><Relationship Id="rId4" Type="http://schemas.openxmlformats.org/officeDocument/2006/relationships/oleObject" Target="../embeddings/oleObject217.bin"/><Relationship Id="rId9" Type="http://schemas.openxmlformats.org/officeDocument/2006/relationships/image" Target="../media/image214.wmf"/><Relationship Id="rId14" Type="http://schemas.openxmlformats.org/officeDocument/2006/relationships/oleObject" Target="../embeddings/oleObject222.bin"/><Relationship Id="rId22" Type="http://schemas.openxmlformats.org/officeDocument/2006/relationships/oleObject" Target="../embeddings/oleObject22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9.bin"/><Relationship Id="rId13" Type="http://schemas.openxmlformats.org/officeDocument/2006/relationships/image" Target="../media/image226.wmf"/><Relationship Id="rId18" Type="http://schemas.openxmlformats.org/officeDocument/2006/relationships/oleObject" Target="../embeddings/oleObject234.bin"/><Relationship Id="rId3" Type="http://schemas.openxmlformats.org/officeDocument/2006/relationships/slide" Target="slide1.xml"/><Relationship Id="rId21" Type="http://schemas.openxmlformats.org/officeDocument/2006/relationships/image" Target="../media/image230.wmf"/><Relationship Id="rId7" Type="http://schemas.openxmlformats.org/officeDocument/2006/relationships/image" Target="../media/image223.wmf"/><Relationship Id="rId12" Type="http://schemas.openxmlformats.org/officeDocument/2006/relationships/oleObject" Target="../embeddings/oleObject231.bin"/><Relationship Id="rId17" Type="http://schemas.openxmlformats.org/officeDocument/2006/relationships/image" Target="../media/image22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3.bin"/><Relationship Id="rId20" Type="http://schemas.openxmlformats.org/officeDocument/2006/relationships/oleObject" Target="../embeddings/oleObject235.bin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228.bin"/><Relationship Id="rId11" Type="http://schemas.openxmlformats.org/officeDocument/2006/relationships/image" Target="../media/image225.wmf"/><Relationship Id="rId5" Type="http://schemas.openxmlformats.org/officeDocument/2006/relationships/image" Target="../media/image222.wmf"/><Relationship Id="rId15" Type="http://schemas.openxmlformats.org/officeDocument/2006/relationships/image" Target="../media/image227.wmf"/><Relationship Id="rId23" Type="http://schemas.openxmlformats.org/officeDocument/2006/relationships/image" Target="../media/image231.wmf"/><Relationship Id="rId10" Type="http://schemas.openxmlformats.org/officeDocument/2006/relationships/oleObject" Target="../embeddings/oleObject230.bin"/><Relationship Id="rId19" Type="http://schemas.openxmlformats.org/officeDocument/2006/relationships/image" Target="../media/image229.wmf"/><Relationship Id="rId4" Type="http://schemas.openxmlformats.org/officeDocument/2006/relationships/oleObject" Target="../embeddings/oleObject227.bin"/><Relationship Id="rId9" Type="http://schemas.openxmlformats.org/officeDocument/2006/relationships/image" Target="../media/image224.wmf"/><Relationship Id="rId14" Type="http://schemas.openxmlformats.org/officeDocument/2006/relationships/oleObject" Target="../embeddings/oleObject232.bin"/><Relationship Id="rId22" Type="http://schemas.openxmlformats.org/officeDocument/2006/relationships/oleObject" Target="../embeddings/oleObject236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9.bin"/><Relationship Id="rId3" Type="http://schemas.openxmlformats.org/officeDocument/2006/relationships/slide" Target="slide1.xml"/><Relationship Id="rId7" Type="http://schemas.openxmlformats.org/officeDocument/2006/relationships/image" Target="../media/image23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238.bin"/><Relationship Id="rId5" Type="http://schemas.openxmlformats.org/officeDocument/2006/relationships/image" Target="../media/image232.wmf"/><Relationship Id="rId4" Type="http://schemas.openxmlformats.org/officeDocument/2006/relationships/oleObject" Target="../embeddings/oleObject237.bin"/><Relationship Id="rId9" Type="http://schemas.openxmlformats.org/officeDocument/2006/relationships/image" Target="../media/image234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2.bin"/><Relationship Id="rId3" Type="http://schemas.openxmlformats.org/officeDocument/2006/relationships/slide" Target="slide1.xml"/><Relationship Id="rId7" Type="http://schemas.openxmlformats.org/officeDocument/2006/relationships/image" Target="../media/image23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241.bin"/><Relationship Id="rId5" Type="http://schemas.openxmlformats.org/officeDocument/2006/relationships/image" Target="../media/image235.wmf"/><Relationship Id="rId4" Type="http://schemas.openxmlformats.org/officeDocument/2006/relationships/oleObject" Target="../embeddings/oleObject240.bin"/><Relationship Id="rId9" Type="http://schemas.openxmlformats.org/officeDocument/2006/relationships/image" Target="../media/image237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5.bin"/><Relationship Id="rId3" Type="http://schemas.openxmlformats.org/officeDocument/2006/relationships/slide" Target="slide1.xml"/><Relationship Id="rId7" Type="http://schemas.openxmlformats.org/officeDocument/2006/relationships/image" Target="../media/image23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244.bin"/><Relationship Id="rId5" Type="http://schemas.openxmlformats.org/officeDocument/2006/relationships/image" Target="../media/image238.wmf"/><Relationship Id="rId4" Type="http://schemas.openxmlformats.org/officeDocument/2006/relationships/oleObject" Target="../embeddings/oleObject243.bin"/><Relationship Id="rId9" Type="http://schemas.openxmlformats.org/officeDocument/2006/relationships/image" Target="../media/image240.w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" Target="slide1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9.wmf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" Type="http://schemas.openxmlformats.org/officeDocument/2006/relationships/slide" Target="slide1.xml"/><Relationship Id="rId21" Type="http://schemas.openxmlformats.org/officeDocument/2006/relationships/image" Target="../media/image13.wmf"/><Relationship Id="rId7" Type="http://schemas.openxmlformats.org/officeDocument/2006/relationships/image" Target="../media/image6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1.wmf"/><Relationship Id="rId25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29" Type="http://schemas.openxmlformats.org/officeDocument/2006/relationships/image" Target="../media/image17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8.wmf"/><Relationship Id="rId24" Type="http://schemas.openxmlformats.org/officeDocument/2006/relationships/oleObject" Target="../embeddings/oleObject15.bin"/><Relationship Id="rId5" Type="http://schemas.openxmlformats.org/officeDocument/2006/relationships/image" Target="../media/image5.wmf"/><Relationship Id="rId15" Type="http://schemas.openxmlformats.org/officeDocument/2006/relationships/image" Target="../media/image10.wmf"/><Relationship Id="rId23" Type="http://schemas.openxmlformats.org/officeDocument/2006/relationships/image" Target="../media/image14.wmf"/><Relationship Id="rId28" Type="http://schemas.openxmlformats.org/officeDocument/2006/relationships/oleObject" Target="../embeddings/oleObject17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12.wmf"/><Relationship Id="rId31" Type="http://schemas.openxmlformats.org/officeDocument/2006/relationships/image" Target="../media/image18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7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16.wmf"/><Relationship Id="rId30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23.wmf"/><Relationship Id="rId3" Type="http://schemas.openxmlformats.org/officeDocument/2006/relationships/slide" Target="slide1.xml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24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29.wmf"/><Relationship Id="rId3" Type="http://schemas.openxmlformats.org/officeDocument/2006/relationships/slide" Target="slide1.xml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38.bin"/><Relationship Id="rId26" Type="http://schemas.openxmlformats.org/officeDocument/2006/relationships/oleObject" Target="../embeddings/oleObject42.bin"/><Relationship Id="rId3" Type="http://schemas.openxmlformats.org/officeDocument/2006/relationships/slide" Target="slide1.xml"/><Relationship Id="rId21" Type="http://schemas.openxmlformats.org/officeDocument/2006/relationships/image" Target="../media/image39.wmf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37.wmf"/><Relationship Id="rId25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7.bin"/><Relationship Id="rId20" Type="http://schemas.openxmlformats.org/officeDocument/2006/relationships/oleObject" Target="../embeddings/oleObject39.bin"/><Relationship Id="rId29" Type="http://schemas.openxmlformats.org/officeDocument/2006/relationships/image" Target="../media/image42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34.wmf"/><Relationship Id="rId24" Type="http://schemas.openxmlformats.org/officeDocument/2006/relationships/oleObject" Target="../embeddings/oleObject41.bin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23" Type="http://schemas.openxmlformats.org/officeDocument/2006/relationships/image" Target="../media/image40.wmf"/><Relationship Id="rId28" Type="http://schemas.openxmlformats.org/officeDocument/2006/relationships/oleObject" Target="../embeddings/oleObject43.bin"/><Relationship Id="rId10" Type="http://schemas.openxmlformats.org/officeDocument/2006/relationships/oleObject" Target="../embeddings/oleObject34.bin"/><Relationship Id="rId19" Type="http://schemas.openxmlformats.org/officeDocument/2006/relationships/image" Target="../media/image38.wmf"/><Relationship Id="rId31" Type="http://schemas.openxmlformats.org/officeDocument/2006/relationships/image" Target="../media/image43.wmf"/><Relationship Id="rId4" Type="http://schemas.openxmlformats.org/officeDocument/2006/relationships/oleObject" Target="../embeddings/oleObject31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36.bin"/><Relationship Id="rId22" Type="http://schemas.openxmlformats.org/officeDocument/2006/relationships/oleObject" Target="../embeddings/oleObject40.bin"/><Relationship Id="rId27" Type="http://schemas.openxmlformats.org/officeDocument/2006/relationships/image" Target="../media/image16.wmf"/><Relationship Id="rId30" Type="http://schemas.openxmlformats.org/officeDocument/2006/relationships/oleObject" Target="../embeddings/oleObject4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628775"/>
            <a:ext cx="7772400" cy="18288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Тригонометрические уравнения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695700"/>
            <a:ext cx="6400800" cy="1927225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altLang="ru-RU" dirty="0"/>
              <a:t>Зозулина Любовь Сергеевна,</a:t>
            </a:r>
            <a:br>
              <a:rPr lang="ru-RU" altLang="ru-RU" dirty="0"/>
            </a:br>
            <a:r>
              <a:rPr lang="ru-RU" altLang="ru-RU" dirty="0"/>
              <a:t>учитель математики и информатики,</a:t>
            </a:r>
            <a:br>
              <a:rPr lang="ru-RU" altLang="ru-RU" dirty="0"/>
            </a:br>
            <a:r>
              <a:rPr lang="ru-RU" altLang="ru-RU" dirty="0"/>
              <a:t>МАОУ «Лицей №21»</a:t>
            </a: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6309320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 Зозулина Л.С., 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Уравнения </a:t>
            </a:r>
            <a:r>
              <a:rPr lang="en-US" altLang="ru-RU" sz="4000" i="1" smtClean="0"/>
              <a:t>sin </a:t>
            </a:r>
            <a:r>
              <a:rPr lang="en-US" altLang="ru-RU" sz="4000" i="1" smtClean="0">
                <a:sym typeface="Symbol" pitchFamily="18" charset="2"/>
              </a:rPr>
              <a:t>x = 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5905500" cy="1368425"/>
          </a:xfrm>
          <a:ln w="2857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ru-RU" sz="3600" b="1" i="1" smtClean="0">
                <a:sym typeface="Symbol" pitchFamily="18" charset="2"/>
              </a:rPr>
              <a:t>sin </a:t>
            </a:r>
            <a:r>
              <a:rPr lang="ru-RU" altLang="ru-RU" sz="3600" b="1" i="1" smtClean="0">
                <a:sym typeface="Symbol" pitchFamily="18" charset="2"/>
              </a:rPr>
              <a:t>х</a:t>
            </a:r>
            <a:r>
              <a:rPr lang="en-US" altLang="ru-RU" sz="3600" b="1" i="1" smtClean="0">
                <a:sym typeface="Symbol" pitchFamily="18" charset="2"/>
              </a:rPr>
              <a:t> </a:t>
            </a:r>
            <a:r>
              <a:rPr lang="ru-RU" altLang="ru-RU" sz="3600" b="1" i="1" smtClean="0">
                <a:sym typeface="Symbol" pitchFamily="18" charset="2"/>
              </a:rPr>
              <a:t>= а</a:t>
            </a:r>
            <a:r>
              <a:rPr lang="en-US" altLang="ru-RU" sz="3600" b="1" i="1" smtClean="0">
                <a:sym typeface="Symbol" pitchFamily="18" charset="2"/>
              </a:rPr>
              <a:t>, -1  a  1 </a:t>
            </a:r>
            <a:r>
              <a:rPr lang="ru-RU" altLang="ru-RU" sz="3600" b="1" smtClean="0">
                <a:sym typeface="Symbol" pitchFamily="18" charset="2"/>
              </a:rPr>
              <a:t>	 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sz="3600" b="1" i="1" smtClean="0">
                <a:sym typeface="Symbol" pitchFamily="18" charset="2"/>
              </a:rPr>
              <a:t>х </a:t>
            </a:r>
            <a:r>
              <a:rPr lang="ru-RU" altLang="ru-RU" sz="3600" b="1" smtClean="0">
                <a:sym typeface="Symbol" pitchFamily="18" charset="2"/>
              </a:rPr>
              <a:t>= </a:t>
            </a:r>
            <a:r>
              <a:rPr lang="en-US" altLang="ru-RU" sz="3600" b="1" smtClean="0">
                <a:sym typeface="Symbol" pitchFamily="18" charset="2"/>
              </a:rPr>
              <a:t>(-1)</a:t>
            </a:r>
            <a:r>
              <a:rPr lang="en-US" altLang="ru-RU" sz="3600" b="1" baseline="30000" smtClean="0">
                <a:sym typeface="Symbol" pitchFamily="18" charset="2"/>
              </a:rPr>
              <a:t>k</a:t>
            </a:r>
            <a:r>
              <a:rPr lang="en-US" altLang="ru-RU" sz="3600" b="1" smtClean="0">
                <a:sym typeface="Symbol" pitchFamily="18" charset="2"/>
              </a:rPr>
              <a:t> </a:t>
            </a:r>
            <a:r>
              <a:rPr lang="en-US" altLang="ru-RU" sz="3600" b="1" i="1" smtClean="0">
                <a:sym typeface="Symbol" pitchFamily="18" charset="2"/>
              </a:rPr>
              <a:t>arcsin </a:t>
            </a:r>
            <a:r>
              <a:rPr lang="ru-RU" altLang="ru-RU" sz="3600" b="1" i="1" smtClean="0">
                <a:sym typeface="Symbol" pitchFamily="18" charset="2"/>
              </a:rPr>
              <a:t>а</a:t>
            </a:r>
            <a:r>
              <a:rPr lang="en-US" altLang="ru-RU" sz="3600" b="1" i="1" smtClean="0">
                <a:sym typeface="Symbol" pitchFamily="18" charset="2"/>
              </a:rPr>
              <a:t> </a:t>
            </a:r>
            <a:r>
              <a:rPr lang="ru-RU" altLang="ru-RU" sz="3600" b="1" i="1" smtClean="0">
                <a:sym typeface="Symbol" pitchFamily="18" charset="2"/>
              </a:rPr>
              <a:t>+</a:t>
            </a:r>
            <a:r>
              <a:rPr lang="en-US" altLang="ru-RU" sz="3600" b="1" i="1" smtClean="0">
                <a:sym typeface="Symbol" pitchFamily="18" charset="2"/>
              </a:rPr>
              <a:t>k, k Z</a:t>
            </a:r>
            <a:endParaRPr lang="en-US" altLang="ru-RU" sz="3600" b="1" smtClean="0">
              <a:sym typeface="Symbol" pitchFamily="18" charset="2"/>
            </a:endParaRPr>
          </a:p>
        </p:txBody>
      </p:sp>
      <p:sp>
        <p:nvSpPr>
          <p:cNvPr id="615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436563" y="3141663"/>
          <a:ext cx="168751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Формула" r:id="rId4" imgW="583920" imgH="203040" progId="Equation.3">
                  <p:embed/>
                </p:oleObj>
              </mc:Choice>
              <mc:Fallback>
                <p:oleObj name="Формула" r:id="rId4" imgW="58392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563" y="3141663"/>
                        <a:ext cx="1687512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/>
        </p:nvGraphicFramePr>
        <p:xfrm>
          <a:off x="3316288" y="3141663"/>
          <a:ext cx="161607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Формула" r:id="rId6" imgW="558720" imgH="203040" progId="Equation.3">
                  <p:embed/>
                </p:oleObj>
              </mc:Choice>
              <mc:Fallback>
                <p:oleObj name="Формула" r:id="rId6" imgW="558720" imgH="2030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6288" y="3141663"/>
                        <a:ext cx="1616075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9"/>
          <p:cNvGraphicFramePr>
            <a:graphicFrameLocks noChangeAspect="1"/>
          </p:cNvGraphicFramePr>
          <p:nvPr/>
        </p:nvGraphicFramePr>
        <p:xfrm>
          <a:off x="215900" y="3824288"/>
          <a:ext cx="2268538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Формула" r:id="rId8" imgW="812520" imgH="203040" progId="Equation.3">
                  <p:embed/>
                </p:oleObj>
              </mc:Choice>
              <mc:Fallback>
                <p:oleObj name="Формула" r:id="rId8" imgW="812520" imgH="2030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" y="3824288"/>
                        <a:ext cx="2268538" cy="566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0"/>
          <p:cNvGraphicFramePr>
            <a:graphicFrameLocks noChangeAspect="1"/>
          </p:cNvGraphicFramePr>
          <p:nvPr/>
        </p:nvGraphicFramePr>
        <p:xfrm>
          <a:off x="2484438" y="3516313"/>
          <a:ext cx="3167062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Формула" r:id="rId10" imgW="1155600" imgH="393480" progId="Equation.3">
                  <p:embed/>
                </p:oleObj>
              </mc:Choice>
              <mc:Fallback>
                <p:oleObj name="Формула" r:id="rId10" imgW="1155600" imgH="393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3516313"/>
                        <a:ext cx="3167062" cy="1077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2"/>
          <p:cNvGraphicFramePr>
            <a:graphicFrameLocks noChangeAspect="1"/>
          </p:cNvGraphicFramePr>
          <p:nvPr/>
        </p:nvGraphicFramePr>
        <p:xfrm>
          <a:off x="6480175" y="3121025"/>
          <a:ext cx="1908175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Формула" r:id="rId12" imgW="660240" imgH="203040" progId="Equation.3">
                  <p:embed/>
                </p:oleObj>
              </mc:Choice>
              <mc:Fallback>
                <p:oleObj name="Формула" r:id="rId12" imgW="66024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0175" y="3121025"/>
                        <a:ext cx="1908175" cy="58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2"/>
          <p:cNvGraphicFramePr>
            <a:graphicFrameLocks noChangeAspect="1"/>
          </p:cNvGraphicFramePr>
          <p:nvPr/>
        </p:nvGraphicFramePr>
        <p:xfrm>
          <a:off x="5724525" y="3516313"/>
          <a:ext cx="3240088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Формула" r:id="rId14" imgW="1257120" imgH="393480" progId="Equation.3">
                  <p:embed/>
                </p:oleObj>
              </mc:Choice>
              <mc:Fallback>
                <p:oleObj name="Формула" r:id="rId14" imgW="1257120" imgH="393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3516313"/>
                        <a:ext cx="3240088" cy="1014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41" name="Rectangle 25"/>
          <p:cNvSpPr>
            <a:spLocks noChangeArrowheads="1"/>
          </p:cNvSpPr>
          <p:nvPr/>
        </p:nvSpPr>
        <p:spPr bwMode="auto">
          <a:xfrm>
            <a:off x="179388" y="3068638"/>
            <a:ext cx="2305050" cy="1512887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6043" name="Rectangle 27"/>
          <p:cNvSpPr>
            <a:spLocks noChangeArrowheads="1"/>
          </p:cNvSpPr>
          <p:nvPr/>
        </p:nvSpPr>
        <p:spPr bwMode="auto">
          <a:xfrm>
            <a:off x="2484438" y="3068638"/>
            <a:ext cx="3240087" cy="1512887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6044" name="Rectangle 28"/>
          <p:cNvSpPr>
            <a:spLocks noChangeArrowheads="1"/>
          </p:cNvSpPr>
          <p:nvPr/>
        </p:nvSpPr>
        <p:spPr bwMode="auto">
          <a:xfrm>
            <a:off x="5724525" y="3068638"/>
            <a:ext cx="3419475" cy="1512887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395288" y="5300663"/>
            <a:ext cx="3311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000099"/>
                </a:solidFill>
              </a:rPr>
              <a:t>№</a:t>
            </a:r>
            <a:r>
              <a:rPr lang="en-US" altLang="ru-RU" sz="2800" b="0">
                <a:solidFill>
                  <a:srgbClr val="000099"/>
                </a:solidFill>
              </a:rPr>
              <a:t>587</a:t>
            </a:r>
            <a:r>
              <a:rPr lang="ru-RU" altLang="ru-RU" sz="2800" b="0">
                <a:solidFill>
                  <a:srgbClr val="000099"/>
                </a:solidFill>
              </a:rPr>
              <a:t> – </a:t>
            </a:r>
            <a:r>
              <a:rPr lang="en-US" altLang="ru-RU" sz="2800" b="0">
                <a:solidFill>
                  <a:srgbClr val="000099"/>
                </a:solidFill>
              </a:rPr>
              <a:t>591</a:t>
            </a:r>
            <a:r>
              <a:rPr lang="ru-RU" altLang="ru-RU" sz="2800" b="0">
                <a:solidFill>
                  <a:srgbClr val="000099"/>
                </a:solidFill>
              </a:rPr>
              <a:t>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995738" y="5300663"/>
            <a:ext cx="48958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FF0066"/>
                </a:solidFill>
              </a:rPr>
              <a:t>ДЗ:</a:t>
            </a:r>
            <a:r>
              <a:rPr lang="en-US" altLang="ru-RU" sz="2800" b="0">
                <a:solidFill>
                  <a:srgbClr val="FF0066"/>
                </a:solidFill>
              </a:rPr>
              <a:t>§34</a:t>
            </a:r>
            <a:r>
              <a:rPr lang="ru-RU" altLang="ru-RU" sz="2800" b="0">
                <a:solidFill>
                  <a:srgbClr val="FF0066"/>
                </a:solidFill>
              </a:rPr>
              <a:t>, №</a:t>
            </a:r>
            <a:r>
              <a:rPr lang="en-US" altLang="ru-RU" sz="2800" b="0">
                <a:solidFill>
                  <a:srgbClr val="FF0066"/>
                </a:solidFill>
              </a:rPr>
              <a:t>587</a:t>
            </a:r>
            <a:r>
              <a:rPr lang="ru-RU" altLang="ru-RU" sz="2800" b="0">
                <a:solidFill>
                  <a:srgbClr val="FF0066"/>
                </a:solidFill>
              </a:rPr>
              <a:t> – </a:t>
            </a:r>
            <a:r>
              <a:rPr lang="en-US" altLang="ru-RU" sz="2800" b="0">
                <a:solidFill>
                  <a:srgbClr val="FF0066"/>
                </a:solidFill>
              </a:rPr>
              <a:t>591</a:t>
            </a:r>
            <a:r>
              <a:rPr lang="ru-RU" altLang="ru-RU" sz="2800" b="0">
                <a:solidFill>
                  <a:srgbClr val="FF0066"/>
                </a:solidFill>
              </a:rPr>
              <a:t>(чет)</a:t>
            </a:r>
            <a:endParaRPr lang="en-US" altLang="ru-RU" sz="2800" b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nimBg="1"/>
      <p:bldP spid="86041" grpId="0" animBg="1"/>
      <p:bldP spid="86043" grpId="0" animBg="1"/>
      <p:bldP spid="86044" grpId="0" animBg="1"/>
      <p:bldP spid="52302" grpId="0"/>
      <p:bldP spid="530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z="4000" smtClean="0"/>
              <a:t>Уравнения </a:t>
            </a:r>
            <a:r>
              <a:rPr lang="en-US" altLang="ru-RU" sz="4000" i="1" smtClean="0"/>
              <a:t>tg </a:t>
            </a:r>
            <a:r>
              <a:rPr lang="en-US" altLang="ru-RU" sz="4000" i="1" smtClean="0">
                <a:sym typeface="Symbol" pitchFamily="18" charset="2"/>
              </a:rPr>
              <a:t>x = 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936625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1. </a:t>
            </a:r>
            <a:endParaRPr lang="en-US" altLang="ru-RU" sz="2800" smtClean="0">
              <a:sym typeface="Symbol" pitchFamily="18" charset="2"/>
            </a:endParaRPr>
          </a:p>
        </p:txBody>
      </p:sp>
      <p:sp>
        <p:nvSpPr>
          <p:cNvPr id="717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sp>
        <p:nvSpPr>
          <p:cNvPr id="23565" name="Text Box 3"/>
          <p:cNvSpPr txBox="1">
            <a:spLocks noChangeArrowheads="1"/>
          </p:cNvSpPr>
          <p:nvPr/>
        </p:nvSpPr>
        <p:spPr bwMode="auto">
          <a:xfrm>
            <a:off x="7850188" y="4148138"/>
            <a:ext cx="9191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Р</a:t>
            </a:r>
            <a:r>
              <a:rPr lang="en-US" altLang="ru-RU" b="0">
                <a:latin typeface="Arial" charset="0"/>
              </a:rPr>
              <a:t>(1,0)</a:t>
            </a:r>
            <a:endParaRPr lang="ru-RU" altLang="ru-RU" b="0">
              <a:latin typeface="Arial" charset="0"/>
            </a:endParaRPr>
          </a:p>
        </p:txBody>
      </p:sp>
      <p:sp>
        <p:nvSpPr>
          <p:cNvPr id="23566" name="Oval 6"/>
          <p:cNvSpPr>
            <a:spLocks noChangeArrowheads="1"/>
          </p:cNvSpPr>
          <p:nvPr/>
        </p:nvSpPr>
        <p:spPr bwMode="auto">
          <a:xfrm rot="-5400000">
            <a:off x="4564062" y="2882901"/>
            <a:ext cx="3167063" cy="31670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5884863" y="4430713"/>
            <a:ext cx="406400" cy="447675"/>
            <a:chOff x="2458" y="2429"/>
            <a:chExt cx="256" cy="282"/>
          </a:xfrm>
        </p:grpSpPr>
        <p:sp>
          <p:nvSpPr>
            <p:cNvPr id="7200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7201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0">
                  <a:latin typeface="Arial" charset="0"/>
                </a:rPr>
                <a:t>О</a:t>
              </a:r>
            </a:p>
          </p:txBody>
        </p:sp>
      </p:grp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5219700" y="1196975"/>
            <a:ext cx="2540000" cy="5184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6267450" y="3932238"/>
            <a:ext cx="43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6659563" y="263683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M</a:t>
            </a:r>
            <a:endParaRPr lang="ru-RU" altLang="ru-RU" b="0">
              <a:latin typeface="Arial" charset="0"/>
            </a:endParaRPr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V="1">
            <a:off x="6156325" y="1125538"/>
            <a:ext cx="0" cy="53990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4106863" y="4473575"/>
            <a:ext cx="44656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7" name="Arc 25"/>
          <p:cNvSpPr>
            <a:spLocks/>
          </p:cNvSpPr>
          <p:nvPr/>
        </p:nvSpPr>
        <p:spPr bwMode="auto">
          <a:xfrm rot="-9408743" flipH="1" flipV="1">
            <a:off x="6351588" y="3883025"/>
            <a:ext cx="504825" cy="5048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8283575" y="450850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x</a:t>
            </a:r>
            <a:endParaRPr lang="ru-RU" altLang="ru-RU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5795963" y="1052513"/>
            <a:ext cx="288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y</a:t>
            </a:r>
            <a:endParaRPr lang="ru-RU" altLang="ru-RU" b="0">
              <a:latin typeface="Arial" charset="0"/>
            </a:endParaRPr>
          </a:p>
        </p:txBody>
      </p:sp>
      <p:sp>
        <p:nvSpPr>
          <p:cNvPr id="6" name="Text Box 88"/>
          <p:cNvSpPr txBox="1">
            <a:spLocks noChangeArrowheads="1"/>
          </p:cNvSpPr>
          <p:nvPr/>
        </p:nvSpPr>
        <p:spPr bwMode="auto">
          <a:xfrm>
            <a:off x="5076825" y="580548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N</a:t>
            </a:r>
            <a:endParaRPr lang="ru-RU" altLang="ru-RU" b="0">
              <a:latin typeface="Arial" charset="0"/>
            </a:endParaRPr>
          </a:p>
        </p:txBody>
      </p:sp>
      <p:sp>
        <p:nvSpPr>
          <p:cNvPr id="8" name="Line 85"/>
          <p:cNvSpPr>
            <a:spLocks noChangeShapeType="1"/>
          </p:cNvSpPr>
          <p:nvPr/>
        </p:nvSpPr>
        <p:spPr bwMode="auto">
          <a:xfrm flipV="1">
            <a:off x="6156325" y="1235075"/>
            <a:ext cx="1604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 rot="-5400000">
            <a:off x="5415756" y="5850732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1219200" y="1365250"/>
          <a:ext cx="1839913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Формула" r:id="rId4" imgW="634680" imgH="241200" progId="Equation.3">
                  <p:embed/>
                </p:oleObj>
              </mc:Choice>
              <mc:Fallback>
                <p:oleObj name="Формула" r:id="rId4" imgW="634680" imgH="2412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365250"/>
                        <a:ext cx="1839913" cy="695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9"/>
          <p:cNvGraphicFramePr>
            <a:graphicFrameLocks noChangeAspect="1"/>
          </p:cNvGraphicFramePr>
          <p:nvPr/>
        </p:nvGraphicFramePr>
        <p:xfrm>
          <a:off x="539750" y="1844675"/>
          <a:ext cx="33845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Формула" r:id="rId6" imgW="1218960" imgH="393480" progId="Equation.3">
                  <p:embed/>
                </p:oleObj>
              </mc:Choice>
              <mc:Fallback>
                <p:oleObj name="Формула" r:id="rId6" imgW="1218960" imgH="393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844675"/>
                        <a:ext cx="3384550" cy="1085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1"/>
          <p:cNvGraphicFramePr>
            <a:graphicFrameLocks noChangeAspect="1"/>
          </p:cNvGraphicFramePr>
          <p:nvPr/>
        </p:nvGraphicFramePr>
        <p:xfrm>
          <a:off x="460375" y="4581525"/>
          <a:ext cx="3390900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Формула" r:id="rId8" imgW="1244520" imgH="469800" progId="Equation.3">
                  <p:embed/>
                </p:oleObj>
              </mc:Choice>
              <mc:Fallback>
                <p:oleObj name="Формула" r:id="rId8" imgW="1244520" imgH="4698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375" y="4581525"/>
                        <a:ext cx="3390900" cy="127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2"/>
          <p:cNvGraphicFramePr>
            <a:graphicFrameLocks noChangeAspect="1"/>
          </p:cNvGraphicFramePr>
          <p:nvPr/>
        </p:nvGraphicFramePr>
        <p:xfrm>
          <a:off x="900113" y="5734050"/>
          <a:ext cx="215900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5" name="Формула" r:id="rId10" imgW="838080" imgH="393480" progId="Equation.3">
                  <p:embed/>
                </p:oleObj>
              </mc:Choice>
              <mc:Fallback>
                <p:oleObj name="Формула" r:id="rId10" imgW="838080" imgH="39348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5734050"/>
                        <a:ext cx="2159000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85"/>
          <p:cNvSpPr>
            <a:spLocks noChangeShapeType="1"/>
          </p:cNvSpPr>
          <p:nvPr/>
        </p:nvSpPr>
        <p:spPr bwMode="auto">
          <a:xfrm flipV="1">
            <a:off x="7740650" y="1196975"/>
            <a:ext cx="0" cy="3313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6804818" y="29964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5028" name="Freeform 36"/>
          <p:cNvSpPr>
            <a:spLocks/>
          </p:cNvSpPr>
          <p:nvPr/>
        </p:nvSpPr>
        <p:spPr bwMode="auto">
          <a:xfrm>
            <a:off x="5795963" y="4149725"/>
            <a:ext cx="661987" cy="647700"/>
          </a:xfrm>
          <a:custGeom>
            <a:avLst/>
            <a:gdLst>
              <a:gd name="T0" fmla="*/ 2147483647 w 485"/>
              <a:gd name="T1" fmla="*/ 2147483647 h 462"/>
              <a:gd name="T2" fmla="*/ 2147483647 w 485"/>
              <a:gd name="T3" fmla="*/ 2147483647 h 462"/>
              <a:gd name="T4" fmla="*/ 2147483647 w 485"/>
              <a:gd name="T5" fmla="*/ 2147483647 h 462"/>
              <a:gd name="T6" fmla="*/ 2147483647 w 485"/>
              <a:gd name="T7" fmla="*/ 2147483647 h 462"/>
              <a:gd name="T8" fmla="*/ 2147483647 w 485"/>
              <a:gd name="T9" fmla="*/ 2147483647 h 462"/>
              <a:gd name="T10" fmla="*/ 2147483647 w 485"/>
              <a:gd name="T11" fmla="*/ 2147483647 h 462"/>
              <a:gd name="T12" fmla="*/ 2147483647 w 485"/>
              <a:gd name="T13" fmla="*/ 2147483647 h 462"/>
              <a:gd name="T14" fmla="*/ 2147483647 w 485"/>
              <a:gd name="T15" fmla="*/ 2147483647 h 462"/>
              <a:gd name="T16" fmla="*/ 2147483647 w 485"/>
              <a:gd name="T17" fmla="*/ 2147483647 h 46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5"/>
              <a:gd name="T28" fmla="*/ 0 h 462"/>
              <a:gd name="T29" fmla="*/ 485 w 485"/>
              <a:gd name="T30" fmla="*/ 462 h 46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5" h="462">
                <a:moveTo>
                  <a:pt x="477" y="235"/>
                </a:moveTo>
                <a:cubicBezTo>
                  <a:pt x="481" y="204"/>
                  <a:pt x="485" y="174"/>
                  <a:pt x="477" y="144"/>
                </a:cubicBezTo>
                <a:cubicBezTo>
                  <a:pt x="469" y="114"/>
                  <a:pt x="454" y="77"/>
                  <a:pt x="431" y="54"/>
                </a:cubicBezTo>
                <a:cubicBezTo>
                  <a:pt x="408" y="31"/>
                  <a:pt x="379" y="16"/>
                  <a:pt x="341" y="8"/>
                </a:cubicBezTo>
                <a:cubicBezTo>
                  <a:pt x="303" y="0"/>
                  <a:pt x="250" y="0"/>
                  <a:pt x="205" y="8"/>
                </a:cubicBezTo>
                <a:cubicBezTo>
                  <a:pt x="160" y="16"/>
                  <a:pt x="98" y="24"/>
                  <a:pt x="68" y="54"/>
                </a:cubicBezTo>
                <a:cubicBezTo>
                  <a:pt x="38" y="84"/>
                  <a:pt x="30" y="137"/>
                  <a:pt x="23" y="190"/>
                </a:cubicBezTo>
                <a:cubicBezTo>
                  <a:pt x="16" y="243"/>
                  <a:pt x="0" y="326"/>
                  <a:pt x="23" y="371"/>
                </a:cubicBezTo>
                <a:cubicBezTo>
                  <a:pt x="46" y="416"/>
                  <a:pt x="102" y="439"/>
                  <a:pt x="159" y="462"/>
                </a:cubicBezTo>
              </a:path>
            </a:pathLst>
          </a:custGeom>
          <a:noFill/>
          <a:ln w="9525">
            <a:solidFill>
              <a:srgbClr val="00CC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" name="Text Box 87"/>
          <p:cNvSpPr txBox="1">
            <a:spLocks noChangeArrowheads="1"/>
          </p:cNvSpPr>
          <p:nvPr/>
        </p:nvSpPr>
        <p:spPr bwMode="auto">
          <a:xfrm>
            <a:off x="5168900" y="3946525"/>
            <a:ext cx="865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0">
                <a:solidFill>
                  <a:srgbClr val="00CC00"/>
                </a:solidFill>
                <a:latin typeface="Arial" charset="0"/>
                <a:sym typeface="Symbol" pitchFamily="18" charset="2"/>
              </a:rPr>
              <a:t>+</a:t>
            </a:r>
            <a:endParaRPr lang="ru-RU" altLang="ru-RU" sz="2400" b="0">
              <a:solidFill>
                <a:srgbClr val="00CC00"/>
              </a:solidFill>
              <a:latin typeface="Arial" charset="0"/>
              <a:sym typeface="Symbol" pitchFamily="18" charset="2"/>
            </a:endParaRPr>
          </a:p>
        </p:txBody>
      </p:sp>
      <p:graphicFrame>
        <p:nvGraphicFramePr>
          <p:cNvPr id="9" name="Object 38"/>
          <p:cNvGraphicFramePr>
            <a:graphicFrameLocks noChangeAspect="1"/>
          </p:cNvGraphicFramePr>
          <p:nvPr/>
        </p:nvGraphicFramePr>
        <p:xfrm>
          <a:off x="6156325" y="1196975"/>
          <a:ext cx="4318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6" name="Формула" r:id="rId12" imgW="228600" imgH="228600" progId="Equation.3">
                  <p:embed/>
                </p:oleObj>
              </mc:Choice>
              <mc:Fallback>
                <p:oleObj name="Формула" r:id="rId12" imgW="228600" imgH="22860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1196975"/>
                        <a:ext cx="431800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9"/>
          <p:cNvSpPr>
            <a:spLocks noChangeArrowheads="1"/>
          </p:cNvSpPr>
          <p:nvPr/>
        </p:nvSpPr>
        <p:spPr bwMode="auto">
          <a:xfrm rot="-5400000">
            <a:off x="7668418" y="1196182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" name="Text Box 88"/>
          <p:cNvSpPr txBox="1">
            <a:spLocks noChangeArrowheads="1"/>
          </p:cNvSpPr>
          <p:nvPr/>
        </p:nvSpPr>
        <p:spPr bwMode="auto">
          <a:xfrm>
            <a:off x="7740650" y="908050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T</a:t>
            </a:r>
            <a:endParaRPr lang="ru-RU" altLang="ru-RU" b="0">
              <a:latin typeface="Arial" charset="0"/>
            </a:endParaRPr>
          </a:p>
        </p:txBody>
      </p:sp>
      <p:graphicFrame>
        <p:nvGraphicFramePr>
          <p:cNvPr id="17" name="Object 41"/>
          <p:cNvGraphicFramePr>
            <a:graphicFrameLocks noChangeAspect="1"/>
          </p:cNvGraphicFramePr>
          <p:nvPr/>
        </p:nvGraphicFramePr>
        <p:xfrm>
          <a:off x="539750" y="2816225"/>
          <a:ext cx="3455988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Формула" r:id="rId14" imgW="1295280" imgH="393480" progId="Equation.3">
                  <p:embed/>
                </p:oleObj>
              </mc:Choice>
              <mc:Fallback>
                <p:oleObj name="Формула" r:id="rId14" imgW="1295280" imgH="39348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816225"/>
                        <a:ext cx="3455988" cy="1044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42"/>
          <p:cNvGraphicFramePr>
            <a:graphicFrameLocks noChangeAspect="1"/>
          </p:cNvGraphicFramePr>
          <p:nvPr/>
        </p:nvGraphicFramePr>
        <p:xfrm>
          <a:off x="539750" y="3716338"/>
          <a:ext cx="3049588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Формула" r:id="rId16" imgW="1143000" imgH="393480" progId="Equation.3">
                  <p:embed/>
                </p:oleObj>
              </mc:Choice>
              <mc:Fallback>
                <p:oleObj name="Формула" r:id="rId16" imgW="1143000" imgH="39348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716338"/>
                        <a:ext cx="3049588" cy="1044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85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3565" grpId="0"/>
      <p:bldP spid="23566" grpId="0" animBg="1"/>
      <p:bldP spid="55381" grpId="0" animBg="1"/>
      <p:bldP spid="55383" grpId="0"/>
      <p:bldP spid="55384" grpId="0"/>
      <p:bldP spid="23574" grpId="0" animBg="1"/>
      <p:bldP spid="23575" grpId="0" animBg="1"/>
      <p:bldP spid="23577" grpId="0" animBg="1"/>
      <p:bldP spid="2" grpId="0"/>
      <p:bldP spid="3" grpId="0"/>
      <p:bldP spid="6" grpId="0"/>
      <p:bldP spid="8" grpId="0" animBg="1"/>
      <p:bldP spid="10" grpId="0" animBg="1"/>
      <p:bldP spid="4" grpId="0" animBg="1"/>
      <p:bldP spid="55305" grpId="0" animBg="1"/>
      <p:bldP spid="85028" grpId="0" animBg="1"/>
      <p:bldP spid="5" grpId="0"/>
      <p:bldP spid="1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6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z="4000" smtClean="0"/>
              <a:t>Уравнения </a:t>
            </a:r>
            <a:r>
              <a:rPr lang="en-US" altLang="ru-RU" sz="4000" i="1" smtClean="0"/>
              <a:t>tg </a:t>
            </a:r>
            <a:r>
              <a:rPr lang="en-US" altLang="ru-RU" sz="4000" i="1" smtClean="0">
                <a:sym typeface="Symbol" pitchFamily="18" charset="2"/>
              </a:rPr>
              <a:t>x = 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268413"/>
            <a:ext cx="8507412" cy="2592387"/>
          </a:xfrm>
        </p:spPr>
        <p:txBody>
          <a:bodyPr/>
          <a:lstStyle/>
          <a:p>
            <a:pPr marL="358775" indent="-358775" eaLnBrk="1" hangingPunct="1">
              <a:lnSpc>
                <a:spcPct val="85000"/>
              </a:lnSpc>
              <a:spcBef>
                <a:spcPct val="10000"/>
              </a:spcBef>
              <a:buFontTx/>
              <a:buAutoNum type="arabicPeriod"/>
            </a:pPr>
            <a:r>
              <a:rPr lang="ru-RU" altLang="ru-RU" sz="2800" b="1" smtClean="0"/>
              <a:t>Арктангенсом числа </a:t>
            </a:r>
            <a:r>
              <a:rPr lang="ru-RU" altLang="ru-RU" sz="2800" b="1" i="1" smtClean="0"/>
              <a:t>а</a:t>
            </a:r>
            <a:r>
              <a:rPr lang="ru-RU" altLang="ru-RU" sz="2800" i="1" smtClean="0"/>
              <a:t> </a:t>
            </a:r>
            <a:r>
              <a:rPr lang="ru-RU" altLang="ru-RU" sz="2800" b="1" smtClean="0">
                <a:sym typeface="Symbol" pitchFamily="18" charset="2"/>
              </a:rPr>
              <a:t></a:t>
            </a:r>
            <a:r>
              <a:rPr lang="en-US" altLang="ru-RU" sz="2800" b="1" smtClean="0">
                <a:sym typeface="Symbol" pitchFamily="18" charset="2"/>
              </a:rPr>
              <a:t>R</a:t>
            </a:r>
            <a:r>
              <a:rPr lang="en-US" altLang="ru-RU" sz="2800" smtClean="0">
                <a:sym typeface="Symbol" pitchFamily="18" charset="2"/>
              </a:rPr>
              <a:t> </a:t>
            </a:r>
            <a:r>
              <a:rPr lang="ru-RU" altLang="ru-RU" sz="2800" smtClean="0">
                <a:sym typeface="Symbol" pitchFamily="18" charset="2"/>
              </a:rPr>
              <a:t>называется </a:t>
            </a:r>
            <a:r>
              <a:rPr lang="en-US" altLang="ru-RU" sz="2800" smtClean="0">
                <a:sym typeface="Symbol" pitchFamily="18" charset="2"/>
              </a:rPr>
              <a:t/>
            </a:r>
            <a:br>
              <a:rPr lang="en-US" altLang="ru-RU" sz="2800" smtClean="0">
                <a:sym typeface="Symbol" pitchFamily="18" charset="2"/>
              </a:rPr>
            </a:br>
            <a:r>
              <a:rPr lang="ru-RU" altLang="ru-RU" sz="2800" smtClean="0">
                <a:sym typeface="Symbol" pitchFamily="18" charset="2"/>
              </a:rPr>
              <a:t>угол </a:t>
            </a:r>
            <a:r>
              <a:rPr lang="ru-RU" altLang="ru-RU" sz="2800" b="1" smtClean="0">
                <a:sym typeface="Symbol" pitchFamily="18" charset="2"/>
              </a:rPr>
              <a:t></a:t>
            </a:r>
            <a:r>
              <a:rPr lang="en-US" altLang="ru-RU" sz="2800" b="1" smtClean="0">
                <a:sym typeface="Symbol" pitchFamily="18" charset="2"/>
              </a:rPr>
              <a:t> </a:t>
            </a:r>
            <a:r>
              <a:rPr lang="ru-RU" altLang="ru-RU" sz="2800" b="1" smtClean="0">
                <a:sym typeface="Symbol" pitchFamily="18" charset="2"/>
              </a:rPr>
              <a:t> (</a:t>
            </a:r>
            <a:r>
              <a:rPr lang="en-US" altLang="ru-RU" sz="2800" b="1" smtClean="0">
                <a:sym typeface="Symbol" pitchFamily="18" charset="2"/>
              </a:rPr>
              <a:t>-/2;/2</a:t>
            </a:r>
            <a:r>
              <a:rPr lang="ru-RU" altLang="ru-RU" sz="2800" b="1" smtClean="0">
                <a:sym typeface="Symbol" pitchFamily="18" charset="2"/>
              </a:rPr>
              <a:t>)</a:t>
            </a:r>
            <a:r>
              <a:rPr lang="ru-RU" altLang="ru-RU" sz="2800" smtClean="0">
                <a:sym typeface="Symbol" pitchFamily="18" charset="2"/>
              </a:rPr>
              <a:t>, тангенс которого равен </a:t>
            </a:r>
            <a:r>
              <a:rPr lang="ru-RU" altLang="ru-RU" sz="2800" i="1" smtClean="0">
                <a:sym typeface="Symbol" pitchFamily="18" charset="2"/>
              </a:rPr>
              <a:t>а</a:t>
            </a:r>
            <a:r>
              <a:rPr lang="ru-RU" altLang="ru-RU" sz="2800" smtClean="0">
                <a:sym typeface="Symbol" pitchFamily="18" charset="2"/>
              </a:rPr>
              <a:t>.</a:t>
            </a:r>
            <a:endParaRPr lang="en-US" altLang="ru-RU" sz="2800" smtClean="0">
              <a:sym typeface="Symbol" pitchFamily="18" charset="2"/>
            </a:endParaRPr>
          </a:p>
          <a:p>
            <a:pPr marL="358775" indent="-358775" eaLnBrk="1" hangingPunct="1">
              <a:lnSpc>
                <a:spcPct val="85000"/>
              </a:lnSpc>
              <a:spcBef>
                <a:spcPct val="10000"/>
              </a:spcBef>
              <a:buFontTx/>
              <a:buNone/>
            </a:pPr>
            <a:r>
              <a:rPr lang="en-US" altLang="ru-RU" sz="2800" b="1" i="1" smtClean="0">
                <a:sym typeface="Symbol" pitchFamily="18" charset="2"/>
              </a:rPr>
              <a:t>	tg </a:t>
            </a:r>
            <a:r>
              <a:rPr lang="ru-RU" altLang="ru-RU" sz="2800" b="1" i="1" smtClean="0">
                <a:sym typeface="Symbol" pitchFamily="18" charset="2"/>
              </a:rPr>
              <a:t>(</a:t>
            </a:r>
            <a:r>
              <a:rPr lang="en-US" altLang="ru-RU" sz="2800" b="1" i="1" smtClean="0">
                <a:sym typeface="Symbol" pitchFamily="18" charset="2"/>
              </a:rPr>
              <a:t>arctg a</a:t>
            </a:r>
            <a:r>
              <a:rPr lang="ru-RU" altLang="ru-RU" sz="2800" b="1" i="1" smtClean="0">
                <a:sym typeface="Symbol" pitchFamily="18" charset="2"/>
              </a:rPr>
              <a:t>)</a:t>
            </a:r>
            <a:r>
              <a:rPr lang="en-US" altLang="ru-RU" sz="2800" b="1" i="1" smtClean="0">
                <a:sym typeface="Symbol" pitchFamily="18" charset="2"/>
              </a:rPr>
              <a:t> </a:t>
            </a:r>
            <a:r>
              <a:rPr lang="ru-RU" altLang="ru-RU" sz="2800" b="1" i="1" smtClean="0">
                <a:sym typeface="Symbol" pitchFamily="18" charset="2"/>
              </a:rPr>
              <a:t>= а</a:t>
            </a:r>
            <a:r>
              <a:rPr lang="en-US" altLang="ru-RU" sz="2800" b="1" i="1" smtClean="0">
                <a:sym typeface="Symbol" pitchFamily="18" charset="2"/>
              </a:rPr>
              <a:t>,</a:t>
            </a:r>
          </a:p>
          <a:p>
            <a:pPr marL="358775" indent="-358775" eaLnBrk="1" hangingPunct="1">
              <a:lnSpc>
                <a:spcPct val="85000"/>
              </a:lnSpc>
              <a:spcBef>
                <a:spcPct val="10000"/>
              </a:spcBef>
              <a:buFontTx/>
              <a:buNone/>
            </a:pPr>
            <a:r>
              <a:rPr lang="en-US" altLang="ru-RU" sz="2800" b="1" i="1" smtClean="0">
                <a:sym typeface="Symbol" pitchFamily="18" charset="2"/>
              </a:rPr>
              <a:t>	arctg </a:t>
            </a:r>
            <a:r>
              <a:rPr lang="ru-RU" altLang="ru-RU" sz="2800" b="1" i="1" smtClean="0">
                <a:sym typeface="Symbol" pitchFamily="18" charset="2"/>
              </a:rPr>
              <a:t>(</a:t>
            </a:r>
            <a:r>
              <a:rPr lang="en-US" altLang="ru-RU" sz="2800" b="1" i="1" smtClean="0">
                <a:sym typeface="Symbol" pitchFamily="18" charset="2"/>
              </a:rPr>
              <a:t>tg </a:t>
            </a:r>
            <a:r>
              <a:rPr lang="ru-RU" altLang="ru-RU" sz="2800" b="1" i="1" smtClean="0">
                <a:sym typeface="Symbol" pitchFamily="18" charset="2"/>
              </a:rPr>
              <a:t>)</a:t>
            </a:r>
            <a:r>
              <a:rPr lang="en-US" altLang="ru-RU" sz="2800" b="1" i="1" smtClean="0">
                <a:sym typeface="Symbol" pitchFamily="18" charset="2"/>
              </a:rPr>
              <a:t> </a:t>
            </a:r>
            <a:r>
              <a:rPr lang="ru-RU" altLang="ru-RU" sz="2800" b="1" i="1" smtClean="0">
                <a:sym typeface="Symbol" pitchFamily="18" charset="2"/>
              </a:rPr>
              <a:t>=</a:t>
            </a:r>
            <a:r>
              <a:rPr lang="en-US" altLang="ru-RU" sz="2800" b="1" i="1" smtClean="0">
                <a:sym typeface="Symbol" pitchFamily="18" charset="2"/>
              </a:rPr>
              <a:t></a:t>
            </a:r>
            <a:r>
              <a:rPr lang="ru-RU" altLang="ru-RU" sz="2800" b="1" i="1" smtClean="0">
                <a:sym typeface="Symbol" pitchFamily="18" charset="2"/>
              </a:rPr>
              <a:t>, </a:t>
            </a:r>
            <a:r>
              <a:rPr lang="en-US" altLang="ru-RU" sz="2800" b="1" i="1" smtClean="0">
                <a:sym typeface="Symbol" pitchFamily="18" charset="2"/>
              </a:rPr>
              <a:t>-</a:t>
            </a:r>
            <a:r>
              <a:rPr lang="en-US" altLang="ru-RU" sz="2800" b="1" smtClean="0">
                <a:sym typeface="Symbol" pitchFamily="18" charset="2"/>
              </a:rPr>
              <a:t>/2</a:t>
            </a:r>
            <a:r>
              <a:rPr lang="ru-RU" altLang="ru-RU" sz="2800" b="1" i="1" smtClean="0">
                <a:sym typeface="Symbol" pitchFamily="18" charset="2"/>
              </a:rPr>
              <a:t> </a:t>
            </a:r>
            <a:r>
              <a:rPr lang="en-US" altLang="ru-RU" sz="2800" b="1" i="1" smtClean="0">
                <a:sym typeface="Symbol" pitchFamily="18" charset="2"/>
              </a:rPr>
              <a:t>  </a:t>
            </a:r>
            <a:r>
              <a:rPr lang="ru-RU" altLang="ru-RU" sz="2800" b="1" smtClean="0">
                <a:sym typeface="Symbol" pitchFamily="18" charset="2"/>
              </a:rPr>
              <a:t></a:t>
            </a:r>
            <a:r>
              <a:rPr lang="en-US" altLang="ru-RU" sz="2800" b="1" smtClean="0">
                <a:sym typeface="Symbol" pitchFamily="18" charset="2"/>
              </a:rPr>
              <a:t>/2</a:t>
            </a:r>
          </a:p>
          <a:p>
            <a:pPr marL="358775" indent="-358775" eaLnBrk="1" hangingPunct="1">
              <a:lnSpc>
                <a:spcPct val="85000"/>
              </a:lnSpc>
              <a:spcBef>
                <a:spcPct val="10000"/>
              </a:spcBef>
              <a:buFontTx/>
              <a:buNone/>
            </a:pPr>
            <a:r>
              <a:rPr lang="en-US" altLang="ru-RU" sz="2800" b="1" smtClean="0">
                <a:sym typeface="Symbol" pitchFamily="18" charset="2"/>
              </a:rPr>
              <a:t>	</a:t>
            </a:r>
            <a:r>
              <a:rPr lang="en-US" altLang="ru-RU" sz="2800" b="1" i="1" smtClean="0">
                <a:sym typeface="Symbol" pitchFamily="18" charset="2"/>
              </a:rPr>
              <a:t>arctg </a:t>
            </a:r>
            <a:r>
              <a:rPr lang="ru-RU" altLang="ru-RU" sz="2800" b="1" i="1" smtClean="0">
                <a:sym typeface="Symbol" pitchFamily="18" charset="2"/>
              </a:rPr>
              <a:t>(-</a:t>
            </a:r>
            <a:r>
              <a:rPr lang="en-US" altLang="ru-RU" sz="2800" b="1" i="1" smtClean="0">
                <a:sym typeface="Symbol" pitchFamily="18" charset="2"/>
              </a:rPr>
              <a:t>a</a:t>
            </a:r>
            <a:r>
              <a:rPr lang="ru-RU" altLang="ru-RU" sz="2800" b="1" i="1" smtClean="0">
                <a:sym typeface="Symbol" pitchFamily="18" charset="2"/>
              </a:rPr>
              <a:t>)</a:t>
            </a:r>
            <a:r>
              <a:rPr lang="en-US" altLang="ru-RU" sz="2800" b="1" i="1" smtClean="0">
                <a:sym typeface="Symbol" pitchFamily="18" charset="2"/>
              </a:rPr>
              <a:t> </a:t>
            </a:r>
            <a:r>
              <a:rPr lang="ru-RU" altLang="ru-RU" sz="2800" b="1" i="1" smtClean="0">
                <a:sym typeface="Symbol" pitchFamily="18" charset="2"/>
              </a:rPr>
              <a:t>=  - </a:t>
            </a:r>
            <a:r>
              <a:rPr lang="en-US" altLang="ru-RU" sz="2800" b="1" i="1" smtClean="0">
                <a:sym typeface="Symbol" pitchFamily="18" charset="2"/>
              </a:rPr>
              <a:t>arctg a</a:t>
            </a:r>
            <a:endParaRPr lang="en-US" altLang="ru-RU" sz="2800" b="1" smtClean="0">
              <a:sym typeface="Symbol" pitchFamily="18" charset="2"/>
            </a:endParaRPr>
          </a:p>
          <a:p>
            <a:pPr marL="358775" indent="-358775" eaLnBrk="1" hangingPunct="1">
              <a:lnSpc>
                <a:spcPct val="85000"/>
              </a:lnSpc>
              <a:spcBef>
                <a:spcPct val="10000"/>
              </a:spcBef>
              <a:buFontTx/>
              <a:buNone/>
            </a:pPr>
            <a:r>
              <a:rPr lang="ru-RU" altLang="ru-RU" sz="2800" b="1" smtClean="0">
                <a:sym typeface="Symbol" pitchFamily="18" charset="2"/>
              </a:rPr>
              <a:t>Вычислить:</a:t>
            </a:r>
            <a:endParaRPr lang="en-US" altLang="ru-RU" sz="2800" b="1" smtClean="0">
              <a:sym typeface="Symbol" pitchFamily="18" charset="2"/>
            </a:endParaRPr>
          </a:p>
        </p:txBody>
      </p:sp>
      <p:sp>
        <p:nvSpPr>
          <p:cNvPr id="820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107950" y="3714750"/>
          <a:ext cx="194786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Формула" r:id="rId4" imgW="685800" imgH="228600" progId="Equation.3">
                  <p:embed/>
                </p:oleObj>
              </mc:Choice>
              <mc:Fallback>
                <p:oleObj name="Формула" r:id="rId4" imgW="68580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3714750"/>
                        <a:ext cx="1947863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0"/>
          <p:cNvGraphicFramePr>
            <a:graphicFrameLocks noChangeAspect="1"/>
          </p:cNvGraphicFramePr>
          <p:nvPr/>
        </p:nvGraphicFramePr>
        <p:xfrm>
          <a:off x="107950" y="4672013"/>
          <a:ext cx="194786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Формула" r:id="rId6" imgW="685800" imgH="228600" progId="Equation.3">
                  <p:embed/>
                </p:oleObj>
              </mc:Choice>
              <mc:Fallback>
                <p:oleObj name="Формула" r:id="rId6" imgW="685800" imgH="2286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4672013"/>
                        <a:ext cx="1947863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1"/>
          <p:cNvGraphicFramePr>
            <a:graphicFrameLocks noChangeAspect="1"/>
          </p:cNvGraphicFramePr>
          <p:nvPr/>
        </p:nvGraphicFramePr>
        <p:xfrm>
          <a:off x="107950" y="5629275"/>
          <a:ext cx="24892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Формула" r:id="rId8" imgW="876240" imgH="228600" progId="Equation.3">
                  <p:embed/>
                </p:oleObj>
              </mc:Choice>
              <mc:Fallback>
                <p:oleObj name="Формула" r:id="rId8" imgW="876240" imgH="2286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5629275"/>
                        <a:ext cx="24892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2"/>
          <p:cNvGraphicFramePr>
            <a:graphicFrameLocks noChangeAspect="1"/>
          </p:cNvGraphicFramePr>
          <p:nvPr/>
        </p:nvGraphicFramePr>
        <p:xfrm>
          <a:off x="4387850" y="3325813"/>
          <a:ext cx="3141663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Формула" r:id="rId10" imgW="1104840" imgH="457200" progId="Equation.3">
                  <p:embed/>
                </p:oleObj>
              </mc:Choice>
              <mc:Fallback>
                <p:oleObj name="Формула" r:id="rId10" imgW="1104840" imgH="4572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7850" y="3325813"/>
                        <a:ext cx="3141663" cy="1298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5"/>
          <p:cNvGraphicFramePr>
            <a:graphicFrameLocks noChangeAspect="1"/>
          </p:cNvGraphicFramePr>
          <p:nvPr/>
        </p:nvGraphicFramePr>
        <p:xfrm>
          <a:off x="4387850" y="4333875"/>
          <a:ext cx="241935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Формула" r:id="rId12" imgW="850680" imgH="431640" progId="Equation.3">
                  <p:embed/>
                </p:oleObj>
              </mc:Choice>
              <mc:Fallback>
                <p:oleObj name="Формула" r:id="rId12" imgW="850680" imgH="43164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7850" y="4333875"/>
                        <a:ext cx="2419350" cy="1225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6"/>
          <p:cNvGraphicFramePr>
            <a:graphicFrameLocks noChangeAspect="1"/>
          </p:cNvGraphicFramePr>
          <p:nvPr/>
        </p:nvGraphicFramePr>
        <p:xfrm>
          <a:off x="4387850" y="5629275"/>
          <a:ext cx="2852738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Формула" r:id="rId14" imgW="1002960" imgH="241200" progId="Equation.3">
                  <p:embed/>
                </p:oleObj>
              </mc:Choice>
              <mc:Fallback>
                <p:oleObj name="Формула" r:id="rId14" imgW="1002960" imgH="2412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7850" y="5629275"/>
                        <a:ext cx="2852738" cy="684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8"/>
          <p:cNvGraphicFramePr>
            <a:graphicFrameLocks noChangeAspect="1"/>
          </p:cNvGraphicFramePr>
          <p:nvPr/>
        </p:nvGraphicFramePr>
        <p:xfrm>
          <a:off x="2078038" y="3786188"/>
          <a:ext cx="6873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Формула" r:id="rId16" imgW="241200" imgH="177480" progId="Equation.3">
                  <p:embed/>
                </p:oleObj>
              </mc:Choice>
              <mc:Fallback>
                <p:oleObj name="Формула" r:id="rId16" imgW="241200" imgH="17748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038" y="3786188"/>
                        <a:ext cx="687387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9"/>
          <p:cNvGraphicFramePr>
            <a:graphicFrameLocks noChangeAspect="1"/>
          </p:cNvGraphicFramePr>
          <p:nvPr/>
        </p:nvGraphicFramePr>
        <p:xfrm>
          <a:off x="2051050" y="4421188"/>
          <a:ext cx="847725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Формула" r:id="rId18" imgW="291960" imgH="393480" progId="Equation.3">
                  <p:embed/>
                </p:oleObj>
              </mc:Choice>
              <mc:Fallback>
                <p:oleObj name="Формула" r:id="rId18" imgW="291960" imgH="39348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4421188"/>
                        <a:ext cx="847725" cy="1136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0"/>
          <p:cNvGraphicFramePr>
            <a:graphicFrameLocks noChangeAspect="1"/>
          </p:cNvGraphicFramePr>
          <p:nvPr/>
        </p:nvGraphicFramePr>
        <p:xfrm>
          <a:off x="2484438" y="5413375"/>
          <a:ext cx="1116012" cy="110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Формула" r:id="rId20" imgW="393480" imgH="393480" progId="Equation.3">
                  <p:embed/>
                </p:oleObj>
              </mc:Choice>
              <mc:Fallback>
                <p:oleObj name="Формула" r:id="rId20" imgW="393480" imgH="39348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5413375"/>
                        <a:ext cx="1116012" cy="1109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1"/>
          <p:cNvGraphicFramePr>
            <a:graphicFrameLocks noChangeAspect="1"/>
          </p:cNvGraphicFramePr>
          <p:nvPr/>
        </p:nvGraphicFramePr>
        <p:xfrm>
          <a:off x="7412038" y="3325813"/>
          <a:ext cx="112077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Формула" r:id="rId22" imgW="393480" imgH="393480" progId="Equation.3">
                  <p:embed/>
                </p:oleObj>
              </mc:Choice>
              <mc:Fallback>
                <p:oleObj name="Формула" r:id="rId22" imgW="393480" imgH="39348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2038" y="3325813"/>
                        <a:ext cx="1120775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2"/>
          <p:cNvGraphicFramePr>
            <a:graphicFrameLocks noChangeAspect="1"/>
          </p:cNvGraphicFramePr>
          <p:nvPr/>
        </p:nvGraphicFramePr>
        <p:xfrm>
          <a:off x="6835775" y="4405313"/>
          <a:ext cx="830263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name="Формула" r:id="rId24" imgW="291960" imgH="393480" progId="Equation.3">
                  <p:embed/>
                </p:oleObj>
              </mc:Choice>
              <mc:Fallback>
                <p:oleObj name="Формула" r:id="rId24" imgW="291960" imgH="39348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775" y="4405313"/>
                        <a:ext cx="830263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3"/>
          <p:cNvGraphicFramePr>
            <a:graphicFrameLocks noChangeAspect="1"/>
          </p:cNvGraphicFramePr>
          <p:nvPr/>
        </p:nvGraphicFramePr>
        <p:xfrm>
          <a:off x="7267575" y="5413375"/>
          <a:ext cx="1119188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Формула" r:id="rId26" imgW="393480" imgH="393480" progId="Equation.3">
                  <p:embed/>
                </p:oleObj>
              </mc:Choice>
              <mc:Fallback>
                <p:oleObj name="Формула" r:id="rId26" imgW="393480" imgH="39348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7575" y="5413375"/>
                        <a:ext cx="1119188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Уравнения </a:t>
            </a:r>
            <a:r>
              <a:rPr lang="en-US" altLang="ru-RU" sz="4000" i="1" smtClean="0"/>
              <a:t>tg </a:t>
            </a:r>
            <a:r>
              <a:rPr lang="en-US" altLang="ru-RU" sz="4000" i="1" smtClean="0">
                <a:sym typeface="Symbol" pitchFamily="18" charset="2"/>
              </a:rPr>
              <a:t>x = 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5545137" cy="1368425"/>
          </a:xfrm>
          <a:ln w="2857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ru-RU" sz="3600" b="1" i="1" smtClean="0">
                <a:sym typeface="Symbol" pitchFamily="18" charset="2"/>
              </a:rPr>
              <a:t>tg </a:t>
            </a:r>
            <a:r>
              <a:rPr lang="ru-RU" altLang="ru-RU" sz="3600" b="1" i="1" smtClean="0">
                <a:sym typeface="Symbol" pitchFamily="18" charset="2"/>
              </a:rPr>
              <a:t>х</a:t>
            </a:r>
            <a:r>
              <a:rPr lang="en-US" altLang="ru-RU" sz="3600" b="1" i="1" smtClean="0">
                <a:sym typeface="Symbol" pitchFamily="18" charset="2"/>
              </a:rPr>
              <a:t> </a:t>
            </a:r>
            <a:r>
              <a:rPr lang="ru-RU" altLang="ru-RU" sz="3600" b="1" i="1" smtClean="0">
                <a:sym typeface="Symbol" pitchFamily="18" charset="2"/>
              </a:rPr>
              <a:t>= а</a:t>
            </a:r>
            <a:r>
              <a:rPr lang="en-US" altLang="ru-RU" sz="3600" b="1" i="1" smtClean="0">
                <a:sym typeface="Symbol" pitchFamily="18" charset="2"/>
              </a:rPr>
              <a:t>, a  R </a:t>
            </a:r>
            <a:r>
              <a:rPr lang="ru-RU" altLang="ru-RU" sz="3600" b="1" smtClean="0">
                <a:sym typeface="Symbol" pitchFamily="18" charset="2"/>
              </a:rPr>
              <a:t>	 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sz="3600" b="1" i="1" smtClean="0">
                <a:sym typeface="Symbol" pitchFamily="18" charset="2"/>
              </a:rPr>
              <a:t>х </a:t>
            </a:r>
            <a:r>
              <a:rPr lang="ru-RU" altLang="ru-RU" sz="3600" b="1" smtClean="0">
                <a:sym typeface="Symbol" pitchFamily="18" charset="2"/>
              </a:rPr>
              <a:t>= </a:t>
            </a:r>
            <a:r>
              <a:rPr lang="en-US" altLang="ru-RU" sz="3600" b="1" i="1" smtClean="0">
                <a:sym typeface="Symbol" pitchFamily="18" charset="2"/>
              </a:rPr>
              <a:t>arctg </a:t>
            </a:r>
            <a:r>
              <a:rPr lang="ru-RU" altLang="ru-RU" sz="3600" b="1" i="1" smtClean="0">
                <a:sym typeface="Symbol" pitchFamily="18" charset="2"/>
              </a:rPr>
              <a:t>а</a:t>
            </a:r>
            <a:r>
              <a:rPr lang="en-US" altLang="ru-RU" sz="3600" b="1" i="1" smtClean="0">
                <a:sym typeface="Symbol" pitchFamily="18" charset="2"/>
              </a:rPr>
              <a:t> </a:t>
            </a:r>
            <a:r>
              <a:rPr lang="ru-RU" altLang="ru-RU" sz="3600" b="1" i="1" smtClean="0">
                <a:sym typeface="Symbol" pitchFamily="18" charset="2"/>
              </a:rPr>
              <a:t>+</a:t>
            </a:r>
            <a:r>
              <a:rPr lang="en-US" altLang="ru-RU" sz="3600" b="1" i="1" smtClean="0">
                <a:sym typeface="Symbol" pitchFamily="18" charset="2"/>
              </a:rPr>
              <a:t> </a:t>
            </a:r>
            <a:r>
              <a:rPr lang="ru-RU" altLang="ru-RU" sz="3600" b="1" i="1" smtClean="0">
                <a:sym typeface="Symbol" pitchFamily="18" charset="2"/>
              </a:rPr>
              <a:t></a:t>
            </a:r>
            <a:r>
              <a:rPr lang="en-US" altLang="ru-RU" sz="3600" b="1" i="1" smtClean="0">
                <a:sym typeface="Symbol" pitchFamily="18" charset="2"/>
              </a:rPr>
              <a:t>k, k Z</a:t>
            </a:r>
            <a:endParaRPr lang="en-US" altLang="ru-RU" sz="3600" b="1" smtClean="0">
              <a:sym typeface="Symbol" pitchFamily="18" charset="2"/>
            </a:endParaRPr>
          </a:p>
        </p:txBody>
      </p:sp>
      <p:sp>
        <p:nvSpPr>
          <p:cNvPr id="922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323850" y="2997200"/>
          <a:ext cx="1652588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Формула" r:id="rId4" imgW="571320" imgH="228600" progId="Equation.3">
                  <p:embed/>
                </p:oleObj>
              </mc:Choice>
              <mc:Fallback>
                <p:oleObj name="Формула" r:id="rId4" imgW="57132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2997200"/>
                        <a:ext cx="1652588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/>
        </p:nvGraphicFramePr>
        <p:xfrm>
          <a:off x="3457575" y="2997200"/>
          <a:ext cx="157797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Формула" r:id="rId6" imgW="545760" imgH="228600" progId="Equation.3">
                  <p:embed/>
                </p:oleObj>
              </mc:Choice>
              <mc:Fallback>
                <p:oleObj name="Формула" r:id="rId6" imgW="54576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7575" y="2997200"/>
                        <a:ext cx="1577975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9"/>
          <p:cNvGraphicFramePr>
            <a:graphicFrameLocks noChangeAspect="1"/>
          </p:cNvGraphicFramePr>
          <p:nvPr/>
        </p:nvGraphicFramePr>
        <p:xfrm>
          <a:off x="107950" y="3716338"/>
          <a:ext cx="235108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Формула" r:id="rId8" imgW="812520" imgH="203040" progId="Equation.3">
                  <p:embed/>
                </p:oleObj>
              </mc:Choice>
              <mc:Fallback>
                <p:oleObj name="Формула" r:id="rId8" imgW="812520" imgH="2030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3716338"/>
                        <a:ext cx="2351088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0"/>
          <p:cNvGraphicFramePr>
            <a:graphicFrameLocks noChangeAspect="1"/>
          </p:cNvGraphicFramePr>
          <p:nvPr/>
        </p:nvGraphicFramePr>
        <p:xfrm>
          <a:off x="2555875" y="3429000"/>
          <a:ext cx="3122613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Формула" r:id="rId10" imgW="1079280" imgH="393480" progId="Equation.3">
                  <p:embed/>
                </p:oleObj>
              </mc:Choice>
              <mc:Fallback>
                <p:oleObj name="Формула" r:id="rId10" imgW="1079280" imgH="393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3429000"/>
                        <a:ext cx="3122613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2"/>
          <p:cNvGraphicFramePr>
            <a:graphicFrameLocks noChangeAspect="1"/>
          </p:cNvGraphicFramePr>
          <p:nvPr/>
        </p:nvGraphicFramePr>
        <p:xfrm>
          <a:off x="6516688" y="2995613"/>
          <a:ext cx="1836737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Формула" r:id="rId12" imgW="634680" imgH="228600" progId="Equation.3">
                  <p:embed/>
                </p:oleObj>
              </mc:Choice>
              <mc:Fallback>
                <p:oleObj name="Формула" r:id="rId12" imgW="63468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2995613"/>
                        <a:ext cx="1836737" cy="658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2"/>
          <p:cNvGraphicFramePr>
            <a:graphicFrameLocks noChangeAspect="1"/>
          </p:cNvGraphicFramePr>
          <p:nvPr/>
        </p:nvGraphicFramePr>
        <p:xfrm>
          <a:off x="5692775" y="3429000"/>
          <a:ext cx="3416300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Формула" r:id="rId14" imgW="1180800" imgH="393480" progId="Equation.3">
                  <p:embed/>
                </p:oleObj>
              </mc:Choice>
              <mc:Fallback>
                <p:oleObj name="Формула" r:id="rId14" imgW="1180800" imgH="393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2775" y="3429000"/>
                        <a:ext cx="3416300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41" name="Rectangle 25"/>
          <p:cNvSpPr>
            <a:spLocks noChangeArrowheads="1"/>
          </p:cNvSpPr>
          <p:nvPr/>
        </p:nvSpPr>
        <p:spPr bwMode="auto">
          <a:xfrm>
            <a:off x="34925" y="3068638"/>
            <a:ext cx="2520950" cy="1512887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6043" name="Rectangle 27"/>
          <p:cNvSpPr>
            <a:spLocks noChangeArrowheads="1"/>
          </p:cNvSpPr>
          <p:nvPr/>
        </p:nvSpPr>
        <p:spPr bwMode="auto">
          <a:xfrm>
            <a:off x="2555875" y="3068638"/>
            <a:ext cx="3168650" cy="1512887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6044" name="Rectangle 28"/>
          <p:cNvSpPr>
            <a:spLocks noChangeArrowheads="1"/>
          </p:cNvSpPr>
          <p:nvPr/>
        </p:nvSpPr>
        <p:spPr bwMode="auto">
          <a:xfrm>
            <a:off x="5724525" y="3068638"/>
            <a:ext cx="3311525" cy="1512887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395288" y="5300663"/>
            <a:ext cx="3311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000099"/>
                </a:solidFill>
              </a:rPr>
              <a:t>№</a:t>
            </a:r>
            <a:r>
              <a:rPr lang="en-US" altLang="ru-RU" sz="2800" b="0">
                <a:solidFill>
                  <a:srgbClr val="000099"/>
                </a:solidFill>
              </a:rPr>
              <a:t>608</a:t>
            </a:r>
            <a:r>
              <a:rPr lang="ru-RU" altLang="ru-RU" sz="2800" b="0">
                <a:solidFill>
                  <a:srgbClr val="000099"/>
                </a:solidFill>
              </a:rPr>
              <a:t> – </a:t>
            </a:r>
            <a:r>
              <a:rPr lang="en-US" altLang="ru-RU" sz="2800" b="0">
                <a:solidFill>
                  <a:srgbClr val="000099"/>
                </a:solidFill>
              </a:rPr>
              <a:t>612</a:t>
            </a:r>
            <a:r>
              <a:rPr lang="ru-RU" altLang="ru-RU" sz="2800" b="0">
                <a:solidFill>
                  <a:srgbClr val="000099"/>
                </a:solidFill>
              </a:rPr>
              <a:t>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995738" y="5300663"/>
            <a:ext cx="48958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FF0066"/>
                </a:solidFill>
              </a:rPr>
              <a:t>ДЗ:</a:t>
            </a:r>
            <a:r>
              <a:rPr lang="en-US" altLang="ru-RU" sz="2800" b="0">
                <a:solidFill>
                  <a:srgbClr val="FF0066"/>
                </a:solidFill>
              </a:rPr>
              <a:t>§35</a:t>
            </a:r>
            <a:r>
              <a:rPr lang="ru-RU" altLang="ru-RU" sz="2800" b="0">
                <a:solidFill>
                  <a:srgbClr val="FF0066"/>
                </a:solidFill>
              </a:rPr>
              <a:t>, №</a:t>
            </a:r>
            <a:r>
              <a:rPr lang="en-US" altLang="ru-RU" sz="2800" b="0">
                <a:solidFill>
                  <a:srgbClr val="FF0066"/>
                </a:solidFill>
              </a:rPr>
              <a:t>608</a:t>
            </a:r>
            <a:r>
              <a:rPr lang="ru-RU" altLang="ru-RU" sz="2800" b="0">
                <a:solidFill>
                  <a:srgbClr val="FF0066"/>
                </a:solidFill>
              </a:rPr>
              <a:t> – </a:t>
            </a:r>
            <a:r>
              <a:rPr lang="en-US" altLang="ru-RU" sz="2800" b="0">
                <a:solidFill>
                  <a:srgbClr val="FF0066"/>
                </a:solidFill>
              </a:rPr>
              <a:t>612</a:t>
            </a:r>
            <a:r>
              <a:rPr lang="ru-RU" altLang="ru-RU" sz="2800" b="0">
                <a:solidFill>
                  <a:srgbClr val="FF0066"/>
                </a:solidFill>
              </a:rPr>
              <a:t>(чет)</a:t>
            </a:r>
            <a:endParaRPr lang="en-US" altLang="ru-RU" sz="2800" b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nimBg="1"/>
      <p:bldP spid="86041" grpId="0" animBg="1"/>
      <p:bldP spid="86043" grpId="0" animBg="1"/>
      <p:bldP spid="86044" grpId="0" animBg="1"/>
      <p:bldP spid="52302" grpId="0"/>
      <p:bldP spid="530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7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z="3600" smtClean="0"/>
              <a:t>Уравнения, сводящиеся к квадратным </a:t>
            </a:r>
            <a:endParaRPr lang="en-US" altLang="ru-RU" sz="3600" i="1" smtClean="0">
              <a:sym typeface="Symbol" pitchFamily="18" charset="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36513" y="1484313"/>
            <a:ext cx="936626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1. </a:t>
            </a:r>
            <a:endParaRPr lang="en-US" altLang="ru-RU" sz="2800" smtClean="0">
              <a:sym typeface="Symbol" pitchFamily="18" charset="2"/>
            </a:endParaRPr>
          </a:p>
        </p:txBody>
      </p:sp>
      <p:sp>
        <p:nvSpPr>
          <p:cNvPr id="1025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755650" y="1412875"/>
          <a:ext cx="3840163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Формула" r:id="rId4" imgW="1422360" imgH="203040" progId="Equation.3">
                  <p:embed/>
                </p:oleObj>
              </mc:Choice>
              <mc:Fallback>
                <p:oleObj name="Формула" r:id="rId4" imgW="142236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412875"/>
                        <a:ext cx="3840163" cy="544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9"/>
          <p:cNvGraphicFramePr>
            <a:graphicFrameLocks noChangeAspect="1"/>
          </p:cNvGraphicFramePr>
          <p:nvPr/>
        </p:nvGraphicFramePr>
        <p:xfrm>
          <a:off x="5378450" y="2276475"/>
          <a:ext cx="376555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Формула" r:id="rId6" imgW="1473120" imgH="393480" progId="Equation.3">
                  <p:embed/>
                </p:oleObj>
              </mc:Choice>
              <mc:Fallback>
                <p:oleObj name="Формула" r:id="rId6" imgW="1473120" imgH="393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8450" y="2276475"/>
                        <a:ext cx="3765550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4"/>
          <p:cNvGraphicFramePr>
            <a:graphicFrameLocks noChangeAspect="1"/>
          </p:cNvGraphicFramePr>
          <p:nvPr/>
        </p:nvGraphicFramePr>
        <p:xfrm>
          <a:off x="755650" y="1916113"/>
          <a:ext cx="442277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Формула" r:id="rId8" imgW="1638000" imgH="228600" progId="Equation.3">
                  <p:embed/>
                </p:oleObj>
              </mc:Choice>
              <mc:Fallback>
                <p:oleObj name="Формула" r:id="rId8" imgW="1638000" imgH="22860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4422775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5"/>
          <p:cNvGraphicFramePr>
            <a:graphicFrameLocks noChangeAspect="1"/>
          </p:cNvGraphicFramePr>
          <p:nvPr/>
        </p:nvGraphicFramePr>
        <p:xfrm>
          <a:off x="755650" y="2420938"/>
          <a:ext cx="4354513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Формула" r:id="rId10" imgW="1612800" imgH="203040" progId="Equation.3">
                  <p:embed/>
                </p:oleObj>
              </mc:Choice>
              <mc:Fallback>
                <p:oleObj name="Формула" r:id="rId10" imgW="1612800" imgH="20304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420938"/>
                        <a:ext cx="4354513" cy="544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8"/>
          <p:cNvGraphicFramePr>
            <a:graphicFrameLocks noChangeAspect="1"/>
          </p:cNvGraphicFramePr>
          <p:nvPr/>
        </p:nvGraphicFramePr>
        <p:xfrm>
          <a:off x="755650" y="2924175"/>
          <a:ext cx="411480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Формула" r:id="rId12" imgW="1523880" imgH="203040" progId="Equation.3">
                  <p:embed/>
                </p:oleObj>
              </mc:Choice>
              <mc:Fallback>
                <p:oleObj name="Формула" r:id="rId12" imgW="1523880" imgH="20304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924175"/>
                        <a:ext cx="4114800" cy="544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9"/>
          <p:cNvGraphicFramePr>
            <a:graphicFrameLocks noChangeAspect="1"/>
          </p:cNvGraphicFramePr>
          <p:nvPr/>
        </p:nvGraphicFramePr>
        <p:xfrm>
          <a:off x="755650" y="3357563"/>
          <a:ext cx="3841750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7" name="Формула" r:id="rId14" imgW="1422360" imgH="203040" progId="Equation.3">
                  <p:embed/>
                </p:oleObj>
              </mc:Choice>
              <mc:Fallback>
                <p:oleObj name="Формула" r:id="rId14" imgW="1422360" imgH="20304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357563"/>
                        <a:ext cx="3841750" cy="544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0"/>
          <p:cNvGraphicFramePr>
            <a:graphicFrameLocks noChangeAspect="1"/>
          </p:cNvGraphicFramePr>
          <p:nvPr/>
        </p:nvGraphicFramePr>
        <p:xfrm>
          <a:off x="827088" y="3933825"/>
          <a:ext cx="154463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Формула" r:id="rId16" imgW="571320" imgH="203040" progId="Equation.3">
                  <p:embed/>
                </p:oleObj>
              </mc:Choice>
              <mc:Fallback>
                <p:oleObj name="Формула" r:id="rId16" imgW="571320" imgH="20304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933825"/>
                        <a:ext cx="1544637" cy="544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1"/>
          <p:cNvGraphicFramePr>
            <a:graphicFrameLocks noChangeAspect="1"/>
          </p:cNvGraphicFramePr>
          <p:nvPr/>
        </p:nvGraphicFramePr>
        <p:xfrm>
          <a:off x="755650" y="4365625"/>
          <a:ext cx="271145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Формула" r:id="rId18" imgW="1002960" imgH="228600" progId="Equation.3">
                  <p:embed/>
                </p:oleObj>
              </mc:Choice>
              <mc:Fallback>
                <p:oleObj name="Формула" r:id="rId18" imgW="1002960" imgH="22860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365625"/>
                        <a:ext cx="2711450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2"/>
          <p:cNvGraphicFramePr>
            <a:graphicFrameLocks noChangeAspect="1"/>
          </p:cNvGraphicFramePr>
          <p:nvPr/>
        </p:nvGraphicFramePr>
        <p:xfrm>
          <a:off x="755650" y="4794250"/>
          <a:ext cx="3500438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0" name="Формула" r:id="rId20" imgW="1295280" imgH="431640" progId="Equation.3">
                  <p:embed/>
                </p:oleObj>
              </mc:Choice>
              <mc:Fallback>
                <p:oleObj name="Формула" r:id="rId20" imgW="1295280" imgH="43164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794250"/>
                        <a:ext cx="3500438" cy="1155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3"/>
          <p:cNvGraphicFramePr>
            <a:graphicFrameLocks noChangeAspect="1"/>
          </p:cNvGraphicFramePr>
          <p:nvPr/>
        </p:nvGraphicFramePr>
        <p:xfrm>
          <a:off x="4216400" y="4868863"/>
          <a:ext cx="1579563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1" name="Формула" r:id="rId22" imgW="583920" imgH="393480" progId="Equation.3">
                  <p:embed/>
                </p:oleObj>
              </mc:Choice>
              <mc:Fallback>
                <p:oleObj name="Формула" r:id="rId22" imgW="583920" imgH="39348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6400" y="4868863"/>
                        <a:ext cx="1579563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4"/>
          <p:cNvGraphicFramePr>
            <a:graphicFrameLocks noChangeAspect="1"/>
          </p:cNvGraphicFramePr>
          <p:nvPr/>
        </p:nvGraphicFramePr>
        <p:xfrm>
          <a:off x="755650" y="5949950"/>
          <a:ext cx="130492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2" name="Формула" r:id="rId24" imgW="482400" imgH="215640" progId="Equation.3">
                  <p:embed/>
                </p:oleObj>
              </mc:Choice>
              <mc:Fallback>
                <p:oleObj name="Формула" r:id="rId24" imgW="482400" imgH="21564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5949950"/>
                        <a:ext cx="1304925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5"/>
          <p:cNvGraphicFramePr>
            <a:graphicFrameLocks noChangeAspect="1"/>
          </p:cNvGraphicFramePr>
          <p:nvPr/>
        </p:nvGraphicFramePr>
        <p:xfrm>
          <a:off x="2555875" y="3860800"/>
          <a:ext cx="1030288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3" name="Формула" r:id="rId26" imgW="380880" imgH="253800" progId="Equation.3">
                  <p:embed/>
                </p:oleObj>
              </mc:Choice>
              <mc:Fallback>
                <p:oleObj name="Формула" r:id="rId26" imgW="380880" imgH="25380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3860800"/>
                        <a:ext cx="1030288" cy="681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6"/>
          <p:cNvGraphicFramePr>
            <a:graphicFrameLocks noChangeAspect="1"/>
          </p:cNvGraphicFramePr>
          <p:nvPr/>
        </p:nvGraphicFramePr>
        <p:xfrm>
          <a:off x="2395538" y="5661025"/>
          <a:ext cx="1200150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4" name="Формула" r:id="rId28" imgW="444240" imgH="393480" progId="Equation.3">
                  <p:embed/>
                </p:oleObj>
              </mc:Choice>
              <mc:Fallback>
                <p:oleObj name="Формула" r:id="rId28" imgW="444240" imgH="39348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5538" y="5661025"/>
                        <a:ext cx="1200150" cy="1052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39750" y="6353175"/>
            <a:ext cx="17272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2000" b="0">
                <a:latin typeface="Times New Roman" pitchFamily="18" charset="0"/>
              </a:rPr>
              <a:t>Не удовл.</a:t>
            </a:r>
            <a:endParaRPr lang="en-US" altLang="ru-RU" sz="2000" b="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16" name="Object 48"/>
          <p:cNvGraphicFramePr>
            <a:graphicFrameLocks noChangeAspect="1"/>
          </p:cNvGraphicFramePr>
          <p:nvPr/>
        </p:nvGraphicFramePr>
        <p:xfrm>
          <a:off x="6084888" y="1268413"/>
          <a:ext cx="1579562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5" name="Формула" r:id="rId30" imgW="583920" imgH="393480" progId="Equation.3">
                  <p:embed/>
                </p:oleObj>
              </mc:Choice>
              <mc:Fallback>
                <p:oleObj name="Формула" r:id="rId30" imgW="583920" imgH="393480" progId="Equation.3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1268413"/>
                        <a:ext cx="1579562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3851275" y="5876925"/>
            <a:ext cx="15843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Ответ.</a:t>
            </a:r>
            <a:endParaRPr lang="en-US" altLang="ru-RU" sz="2800" b="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18" name="Object 51"/>
          <p:cNvGraphicFramePr>
            <a:graphicFrameLocks noChangeAspect="1"/>
          </p:cNvGraphicFramePr>
          <p:nvPr/>
        </p:nvGraphicFramePr>
        <p:xfrm>
          <a:off x="5378450" y="5661025"/>
          <a:ext cx="376555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6" name="Формула" r:id="rId32" imgW="1473120" imgH="393480" progId="Equation.3">
                  <p:embed/>
                </p:oleObj>
              </mc:Choice>
              <mc:Fallback>
                <p:oleObj name="Формула" r:id="rId32" imgW="1473120" imgH="393480" progId="Equation.3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8450" y="5661025"/>
                        <a:ext cx="3765550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15" grpId="0" build="p"/>
      <p:bldP spid="1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0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z="3800" smtClean="0"/>
              <a:t>Уравнения, сводящиеся к квадратным </a:t>
            </a:r>
            <a:endParaRPr lang="en-US" altLang="ru-RU" sz="3800" i="1" smtClean="0">
              <a:sym typeface="Symbol" pitchFamily="18" charset="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36513" y="1484313"/>
            <a:ext cx="936626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2. </a:t>
            </a:r>
            <a:endParaRPr lang="en-US" altLang="ru-RU" sz="2800" smtClean="0">
              <a:sym typeface="Symbol" pitchFamily="18" charset="2"/>
            </a:endParaRPr>
          </a:p>
        </p:txBody>
      </p:sp>
      <p:sp>
        <p:nvSpPr>
          <p:cNvPr id="1128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755650" y="1484313"/>
          <a:ext cx="2982913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Формула" r:id="rId4" imgW="1104840" imgH="203040" progId="Equation.3">
                  <p:embed/>
                </p:oleObj>
              </mc:Choice>
              <mc:Fallback>
                <p:oleObj name="Формула" r:id="rId4" imgW="110484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484313"/>
                        <a:ext cx="2982913" cy="544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9"/>
          <p:cNvGraphicFramePr>
            <a:graphicFrameLocks noChangeAspect="1"/>
          </p:cNvGraphicFramePr>
          <p:nvPr/>
        </p:nvGraphicFramePr>
        <p:xfrm>
          <a:off x="5580063" y="2133600"/>
          <a:ext cx="29210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name="Формула" r:id="rId6" imgW="1143000" imgH="393480" progId="Equation.3">
                  <p:embed/>
                </p:oleObj>
              </mc:Choice>
              <mc:Fallback>
                <p:oleObj name="Формула" r:id="rId6" imgW="1143000" imgH="393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133600"/>
                        <a:ext cx="2921000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1"/>
          <p:cNvGraphicFramePr>
            <a:graphicFrameLocks noChangeAspect="1"/>
          </p:cNvGraphicFramePr>
          <p:nvPr/>
        </p:nvGraphicFramePr>
        <p:xfrm>
          <a:off x="755650" y="3716338"/>
          <a:ext cx="12700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8" name="Формула" r:id="rId8" imgW="469800" imgH="177480" progId="Equation.3">
                  <p:embed/>
                </p:oleObj>
              </mc:Choice>
              <mc:Fallback>
                <p:oleObj name="Формула" r:id="rId8" imgW="469800" imgH="177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716338"/>
                        <a:ext cx="1270000" cy="476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755650" y="4221163"/>
          <a:ext cx="23336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9" name="Формула" r:id="rId10" imgW="863280" imgH="228600" progId="Equation.3">
                  <p:embed/>
                </p:oleObj>
              </mc:Choice>
              <mc:Fallback>
                <p:oleObj name="Формула" r:id="rId10" imgW="86328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221163"/>
                        <a:ext cx="2333625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755650" y="4941888"/>
          <a:ext cx="1338263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0" name="Формула" r:id="rId12" imgW="495000" imgH="215640" progId="Equation.3">
                  <p:embed/>
                </p:oleObj>
              </mc:Choice>
              <mc:Fallback>
                <p:oleObj name="Формула" r:id="rId12" imgW="495000" imgH="2156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941888"/>
                        <a:ext cx="1338263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7"/>
          <p:cNvGraphicFramePr>
            <a:graphicFrameLocks noChangeAspect="1"/>
          </p:cNvGraphicFramePr>
          <p:nvPr/>
        </p:nvGraphicFramePr>
        <p:xfrm>
          <a:off x="2228850" y="4922838"/>
          <a:ext cx="1065213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1" name="Формула" r:id="rId14" imgW="393480" imgH="215640" progId="Equation.3">
                  <p:embed/>
                </p:oleObj>
              </mc:Choice>
              <mc:Fallback>
                <p:oleObj name="Формула" r:id="rId14" imgW="393480" imgH="2156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8850" y="4922838"/>
                        <a:ext cx="1065213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9"/>
          <p:cNvGraphicFramePr>
            <a:graphicFrameLocks noChangeAspect="1"/>
          </p:cNvGraphicFramePr>
          <p:nvPr/>
        </p:nvGraphicFramePr>
        <p:xfrm>
          <a:off x="6084888" y="1628775"/>
          <a:ext cx="116840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2" name="Формула" r:id="rId16" imgW="431640" imgH="203040" progId="Equation.3">
                  <p:embed/>
                </p:oleObj>
              </mc:Choice>
              <mc:Fallback>
                <p:oleObj name="Формула" r:id="rId16" imgW="431640" imgH="2030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1628775"/>
                        <a:ext cx="1168400" cy="544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500438" y="4929188"/>
            <a:ext cx="15843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Ответ.</a:t>
            </a:r>
            <a:endParaRPr lang="en-US" altLang="ru-RU" sz="2800" b="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8" name="Object 22"/>
          <p:cNvGraphicFramePr>
            <a:graphicFrameLocks noChangeAspect="1"/>
          </p:cNvGraphicFramePr>
          <p:nvPr/>
        </p:nvGraphicFramePr>
        <p:xfrm>
          <a:off x="755650" y="1916113"/>
          <a:ext cx="291465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3" name="Формула" r:id="rId18" imgW="1079280" imgH="419040" progId="Equation.3">
                  <p:embed/>
                </p:oleObj>
              </mc:Choice>
              <mc:Fallback>
                <p:oleObj name="Формула" r:id="rId18" imgW="1079280" imgH="4190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2914650" cy="1123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3"/>
          <p:cNvGraphicFramePr>
            <a:graphicFrameLocks noChangeAspect="1"/>
          </p:cNvGraphicFramePr>
          <p:nvPr/>
        </p:nvGraphicFramePr>
        <p:xfrm>
          <a:off x="755650" y="2997200"/>
          <a:ext cx="2881313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4" name="Формула" r:id="rId20" imgW="1066680" imgH="228600" progId="Equation.3">
                  <p:embed/>
                </p:oleObj>
              </mc:Choice>
              <mc:Fallback>
                <p:oleObj name="Формула" r:id="rId20" imgW="106668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997200"/>
                        <a:ext cx="2881313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4"/>
          <p:cNvGraphicFramePr>
            <a:graphicFrameLocks noChangeAspect="1"/>
          </p:cNvGraphicFramePr>
          <p:nvPr/>
        </p:nvGraphicFramePr>
        <p:xfrm>
          <a:off x="3851275" y="2133600"/>
          <a:ext cx="123507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5" name="Формула" r:id="rId22" imgW="457200" imgH="203040" progId="Equation.3">
                  <p:embed/>
                </p:oleObj>
              </mc:Choice>
              <mc:Fallback>
                <p:oleObj name="Формула" r:id="rId22" imgW="457200" imgH="20304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2133600"/>
                        <a:ext cx="1235075" cy="544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5"/>
          <p:cNvGraphicFramePr>
            <a:graphicFrameLocks noChangeAspect="1"/>
          </p:cNvGraphicFramePr>
          <p:nvPr/>
        </p:nvGraphicFramePr>
        <p:xfrm>
          <a:off x="5930900" y="3213100"/>
          <a:ext cx="147637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6" name="Формула" r:id="rId24" imgW="545760" imgH="203040" progId="Equation.3">
                  <p:embed/>
                </p:oleObj>
              </mc:Choice>
              <mc:Fallback>
                <p:oleObj name="Формула" r:id="rId24" imgW="545760" imgH="2030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0900" y="3213100"/>
                        <a:ext cx="1476375" cy="544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6"/>
          <p:cNvGraphicFramePr>
            <a:graphicFrameLocks noChangeAspect="1"/>
          </p:cNvGraphicFramePr>
          <p:nvPr/>
        </p:nvGraphicFramePr>
        <p:xfrm>
          <a:off x="5181600" y="3998913"/>
          <a:ext cx="386238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" name="Формула" r:id="rId26" imgW="1511280" imgH="228600" progId="Equation.3">
                  <p:embed/>
                </p:oleObj>
              </mc:Choice>
              <mc:Fallback>
                <p:oleObj name="Формула" r:id="rId26" imgW="1511280" imgH="2286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998913"/>
                        <a:ext cx="3862388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7"/>
          <p:cNvGraphicFramePr>
            <a:graphicFrameLocks noChangeAspect="1"/>
          </p:cNvGraphicFramePr>
          <p:nvPr/>
        </p:nvGraphicFramePr>
        <p:xfrm>
          <a:off x="5000625" y="4643438"/>
          <a:ext cx="29210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" name="Формула" r:id="rId28" imgW="1143000" imgH="393480" progId="Equation.3">
                  <p:embed/>
                </p:oleObj>
              </mc:Choice>
              <mc:Fallback>
                <p:oleObj name="Формула" r:id="rId28" imgW="1143000" imgH="39348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5" y="4643438"/>
                        <a:ext cx="2921000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8"/>
          <p:cNvGraphicFramePr>
            <a:graphicFrameLocks noChangeAspect="1"/>
          </p:cNvGraphicFramePr>
          <p:nvPr/>
        </p:nvGraphicFramePr>
        <p:xfrm>
          <a:off x="4786313" y="5572125"/>
          <a:ext cx="386238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9" name="Формула" r:id="rId29" imgW="1511280" imgH="228600" progId="Equation.3">
                  <p:embed/>
                </p:oleObj>
              </mc:Choice>
              <mc:Fallback>
                <p:oleObj name="Формула" r:id="rId29" imgW="1511280" imgH="2286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3" y="5572125"/>
                        <a:ext cx="3862387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000125" y="5715000"/>
            <a:ext cx="36369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№</a:t>
            </a:r>
            <a:r>
              <a:rPr lang="en-US" altLang="ru-RU" sz="2800" b="0">
                <a:solidFill>
                  <a:srgbClr val="000099"/>
                </a:solidFill>
                <a:latin typeface="Cambria" pitchFamily="18" charset="0"/>
              </a:rPr>
              <a:t>6</a:t>
            </a: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20– </a:t>
            </a:r>
            <a:r>
              <a:rPr lang="en-US" altLang="ru-RU" sz="2800" b="0">
                <a:solidFill>
                  <a:srgbClr val="000099"/>
                </a:solidFill>
                <a:latin typeface="Cambria" pitchFamily="18" charset="0"/>
              </a:rPr>
              <a:t>6</a:t>
            </a: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2</a:t>
            </a:r>
            <a:r>
              <a:rPr lang="en-US" altLang="ru-RU" sz="2800" b="0">
                <a:solidFill>
                  <a:srgbClr val="000099"/>
                </a:solidFill>
                <a:latin typeface="Cambria" pitchFamily="18" charset="0"/>
              </a:rPr>
              <a:t>2</a:t>
            </a: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, 628(неч)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641725" y="6215063"/>
            <a:ext cx="5502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FF0066"/>
                </a:solidFill>
              </a:rPr>
              <a:t>ДЗ:</a:t>
            </a:r>
            <a:r>
              <a:rPr lang="en-US" altLang="ru-RU" sz="2800" b="0">
                <a:solidFill>
                  <a:srgbClr val="FF0066"/>
                </a:solidFill>
              </a:rPr>
              <a:t>§3</a:t>
            </a:r>
            <a:r>
              <a:rPr lang="ru-RU" altLang="ru-RU" sz="2800" b="0">
                <a:solidFill>
                  <a:srgbClr val="FF0066"/>
                </a:solidFill>
              </a:rPr>
              <a:t>6, №</a:t>
            </a:r>
            <a:r>
              <a:rPr lang="en-US" altLang="ru-RU" sz="2800" b="0">
                <a:solidFill>
                  <a:srgbClr val="FF0066"/>
                </a:solidFill>
              </a:rPr>
              <a:t>6</a:t>
            </a:r>
            <a:r>
              <a:rPr lang="ru-RU" altLang="ru-RU" sz="2800" b="0">
                <a:solidFill>
                  <a:srgbClr val="FF0066"/>
                </a:solidFill>
              </a:rPr>
              <a:t>2</a:t>
            </a:r>
            <a:r>
              <a:rPr lang="en-US" altLang="ru-RU" sz="2800" b="0">
                <a:solidFill>
                  <a:srgbClr val="FF0066"/>
                </a:solidFill>
              </a:rPr>
              <a:t>0</a:t>
            </a:r>
            <a:r>
              <a:rPr lang="ru-RU" altLang="ru-RU" sz="2800" b="0">
                <a:solidFill>
                  <a:srgbClr val="FF0066"/>
                </a:solidFill>
              </a:rPr>
              <a:t> – </a:t>
            </a:r>
            <a:r>
              <a:rPr lang="en-US" altLang="ru-RU" sz="2800" b="0">
                <a:solidFill>
                  <a:srgbClr val="FF0066"/>
                </a:solidFill>
              </a:rPr>
              <a:t>6</a:t>
            </a:r>
            <a:r>
              <a:rPr lang="ru-RU" altLang="ru-RU" sz="2800" b="0">
                <a:solidFill>
                  <a:srgbClr val="FF0066"/>
                </a:solidFill>
              </a:rPr>
              <a:t>2</a:t>
            </a:r>
            <a:r>
              <a:rPr lang="en-US" altLang="ru-RU" sz="2800" b="0">
                <a:solidFill>
                  <a:srgbClr val="FF0066"/>
                </a:solidFill>
              </a:rPr>
              <a:t>2</a:t>
            </a:r>
            <a:r>
              <a:rPr lang="ru-RU" altLang="ru-RU" sz="2800" b="0">
                <a:solidFill>
                  <a:srgbClr val="FF0066"/>
                </a:solidFill>
              </a:rPr>
              <a:t>, 628(чет)</a:t>
            </a:r>
            <a:endParaRPr lang="en-US" altLang="ru-RU" sz="2800" b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7" grpId="0" build="p"/>
      <p:bldP spid="52302" grpId="0"/>
      <p:bldP spid="530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6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z="3800" smtClean="0"/>
              <a:t>Уравнения, сводящиеся к квадратным </a:t>
            </a:r>
            <a:endParaRPr lang="en-US" altLang="ru-RU" sz="3800" i="1" smtClean="0">
              <a:sym typeface="Symbol" pitchFamily="18" charset="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20813"/>
            <a:ext cx="576262" cy="5048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2800" smtClean="0"/>
              <a:t>1. </a:t>
            </a:r>
            <a:endParaRPr lang="en-US" altLang="ru-RU" sz="2800" smtClean="0">
              <a:sym typeface="Symbol" pitchFamily="18" charset="2"/>
            </a:endParaRPr>
          </a:p>
        </p:txBody>
      </p:sp>
      <p:sp>
        <p:nvSpPr>
          <p:cNvPr id="1230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755650" y="1412875"/>
          <a:ext cx="504031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0" name="Формула" r:id="rId4" imgW="1968480" imgH="203040" progId="Equation.3">
                  <p:embed/>
                </p:oleObj>
              </mc:Choice>
              <mc:Fallback>
                <p:oleObj name="Формула" r:id="rId4" imgW="196848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412875"/>
                        <a:ext cx="5040313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84213" y="6130925"/>
            <a:ext cx="12969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Ответ.</a:t>
            </a:r>
            <a:endParaRPr lang="en-US" altLang="ru-RU" sz="2800" b="0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15" name="Object 27"/>
          <p:cNvGraphicFramePr>
            <a:graphicFrameLocks noChangeAspect="1"/>
          </p:cNvGraphicFramePr>
          <p:nvPr/>
        </p:nvGraphicFramePr>
        <p:xfrm>
          <a:off x="5940425" y="1844675"/>
          <a:ext cx="3022600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1" name="Формула" r:id="rId6" imgW="1295280" imgH="393480" progId="Equation.3">
                  <p:embed/>
                </p:oleObj>
              </mc:Choice>
              <mc:Fallback>
                <p:oleObj name="Формула" r:id="rId6" imgW="1295280" imgH="39348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1844675"/>
                        <a:ext cx="3022600" cy="912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2"/>
          <p:cNvGraphicFramePr>
            <a:graphicFrameLocks noChangeAspect="1"/>
          </p:cNvGraphicFramePr>
          <p:nvPr/>
        </p:nvGraphicFramePr>
        <p:xfrm>
          <a:off x="755650" y="1911350"/>
          <a:ext cx="464978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2" name="Формула" r:id="rId8" imgW="1815840" imgH="228600" progId="Equation.3">
                  <p:embed/>
                </p:oleObj>
              </mc:Choice>
              <mc:Fallback>
                <p:oleObj name="Формула" r:id="rId8" imgW="181584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1350"/>
                        <a:ext cx="4649788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3"/>
          <p:cNvGraphicFramePr>
            <a:graphicFrameLocks noChangeAspect="1"/>
          </p:cNvGraphicFramePr>
          <p:nvPr/>
        </p:nvGraphicFramePr>
        <p:xfrm>
          <a:off x="755650" y="2406650"/>
          <a:ext cx="455295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3" name="Формула" r:id="rId10" imgW="1777680" imgH="203040" progId="Equation.3">
                  <p:embed/>
                </p:oleObj>
              </mc:Choice>
              <mc:Fallback>
                <p:oleObj name="Формула" r:id="rId10" imgW="1777680" imgH="20304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406650"/>
                        <a:ext cx="4552950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4"/>
          <p:cNvGraphicFramePr>
            <a:graphicFrameLocks noChangeAspect="1"/>
          </p:cNvGraphicFramePr>
          <p:nvPr/>
        </p:nvGraphicFramePr>
        <p:xfrm>
          <a:off x="755650" y="2911475"/>
          <a:ext cx="396716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4" name="Формула" r:id="rId12" imgW="1549080" imgH="203040" progId="Equation.3">
                  <p:embed/>
                </p:oleObj>
              </mc:Choice>
              <mc:Fallback>
                <p:oleObj name="Формула" r:id="rId12" imgW="1549080" imgH="20304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911475"/>
                        <a:ext cx="3967163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5"/>
          <p:cNvGraphicFramePr>
            <a:graphicFrameLocks noChangeAspect="1"/>
          </p:cNvGraphicFramePr>
          <p:nvPr/>
        </p:nvGraphicFramePr>
        <p:xfrm>
          <a:off x="755650" y="3429000"/>
          <a:ext cx="279558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5" name="Формула" r:id="rId14" imgW="1091880" imgH="253800" progId="Equation.3">
                  <p:embed/>
                </p:oleObj>
              </mc:Choice>
              <mc:Fallback>
                <p:oleObj name="Формула" r:id="rId14" imgW="1091880" imgH="2538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429000"/>
                        <a:ext cx="2795588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6"/>
          <p:cNvGraphicFramePr>
            <a:graphicFrameLocks noChangeAspect="1"/>
          </p:cNvGraphicFramePr>
          <p:nvPr/>
        </p:nvGraphicFramePr>
        <p:xfrm>
          <a:off x="755650" y="3933825"/>
          <a:ext cx="2503488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6" name="Формула" r:id="rId16" imgW="977760" imgH="228600" progId="Equation.3">
                  <p:embed/>
                </p:oleObj>
              </mc:Choice>
              <mc:Fallback>
                <p:oleObj name="Формула" r:id="rId16" imgW="977760" imgH="2286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933825"/>
                        <a:ext cx="2503488" cy="58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9"/>
          <p:cNvGraphicFramePr>
            <a:graphicFrameLocks noChangeAspect="1"/>
          </p:cNvGraphicFramePr>
          <p:nvPr/>
        </p:nvGraphicFramePr>
        <p:xfrm>
          <a:off x="755650" y="4646613"/>
          <a:ext cx="976313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7" name="Формула" r:id="rId18" imgW="380880" imgH="215640" progId="Equation.3">
                  <p:embed/>
                </p:oleObj>
              </mc:Choice>
              <mc:Fallback>
                <p:oleObj name="Формула" r:id="rId18" imgW="380880" imgH="215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646613"/>
                        <a:ext cx="976313" cy="549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8"/>
          <p:cNvGraphicFramePr>
            <a:graphicFrameLocks noChangeAspect="1"/>
          </p:cNvGraphicFramePr>
          <p:nvPr/>
        </p:nvGraphicFramePr>
        <p:xfrm>
          <a:off x="2051050" y="4365625"/>
          <a:ext cx="1138238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" name="Формула" r:id="rId20" imgW="444240" imgH="393480" progId="Equation.3">
                  <p:embed/>
                </p:oleObj>
              </mc:Choice>
              <mc:Fallback>
                <p:oleObj name="Формула" r:id="rId20" imgW="444240" imgH="39348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4365625"/>
                        <a:ext cx="1138238" cy="1001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6516688" y="1484313"/>
          <a:ext cx="152717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Формула" r:id="rId22" imgW="596880" imgH="177480" progId="Equation.3">
                  <p:embed/>
                </p:oleObj>
              </mc:Choice>
              <mc:Fallback>
                <p:oleObj name="Формула" r:id="rId22" imgW="596880" imgH="177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1484313"/>
                        <a:ext cx="1527175" cy="452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1"/>
          <p:cNvGraphicFramePr>
            <a:graphicFrameLocks noChangeAspect="1"/>
          </p:cNvGraphicFramePr>
          <p:nvPr/>
        </p:nvGraphicFramePr>
        <p:xfrm>
          <a:off x="6011863" y="2636838"/>
          <a:ext cx="2844800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" name="Формула" r:id="rId24" imgW="1218960" imgH="393480" progId="Equation.3">
                  <p:embed/>
                </p:oleObj>
              </mc:Choice>
              <mc:Fallback>
                <p:oleObj name="Формула" r:id="rId24" imgW="1218960" imgH="39348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2636838"/>
                        <a:ext cx="2844800" cy="912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2"/>
          <p:cNvGraphicFramePr>
            <a:graphicFrameLocks noChangeAspect="1"/>
          </p:cNvGraphicFramePr>
          <p:nvPr/>
        </p:nvGraphicFramePr>
        <p:xfrm>
          <a:off x="6451600" y="3370263"/>
          <a:ext cx="1657350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Формула" r:id="rId26" imgW="647640" imgH="393480" progId="Equation.3">
                  <p:embed/>
                </p:oleObj>
              </mc:Choice>
              <mc:Fallback>
                <p:oleObj name="Формула" r:id="rId26" imgW="647640" imgH="39348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1600" y="3370263"/>
                        <a:ext cx="1657350" cy="1001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3"/>
          <p:cNvGraphicFramePr>
            <a:graphicFrameLocks noChangeAspect="1"/>
          </p:cNvGraphicFramePr>
          <p:nvPr/>
        </p:nvGraphicFramePr>
        <p:xfrm>
          <a:off x="4643438" y="4221163"/>
          <a:ext cx="4445000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Формула" r:id="rId28" imgW="1904760" imgH="393480" progId="Equation.3">
                  <p:embed/>
                </p:oleObj>
              </mc:Choice>
              <mc:Fallback>
                <p:oleObj name="Формула" r:id="rId28" imgW="1904760" imgH="393480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4221163"/>
                        <a:ext cx="4445000" cy="912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4"/>
          <p:cNvGraphicFramePr>
            <a:graphicFrameLocks noChangeAspect="1"/>
          </p:cNvGraphicFramePr>
          <p:nvPr/>
        </p:nvGraphicFramePr>
        <p:xfrm>
          <a:off x="4727575" y="5084763"/>
          <a:ext cx="4416425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Формула" r:id="rId30" imgW="1892160" imgH="431640" progId="Equation.3">
                  <p:embed/>
                </p:oleObj>
              </mc:Choice>
              <mc:Fallback>
                <p:oleObj name="Формула" r:id="rId30" imgW="1892160" imgH="43164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7575" y="5084763"/>
                        <a:ext cx="4416425" cy="1001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5"/>
          <p:cNvGraphicFramePr>
            <a:graphicFrameLocks noChangeAspect="1"/>
          </p:cNvGraphicFramePr>
          <p:nvPr/>
        </p:nvGraphicFramePr>
        <p:xfrm>
          <a:off x="1763713" y="5957888"/>
          <a:ext cx="2844800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Формула" r:id="rId32" imgW="1218960" imgH="393480" progId="Equation.3">
                  <p:embed/>
                </p:oleObj>
              </mc:Choice>
              <mc:Fallback>
                <p:oleObj name="Формула" r:id="rId32" imgW="1218960" imgH="39348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5957888"/>
                        <a:ext cx="2844800" cy="912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36"/>
          <p:cNvGraphicFramePr>
            <a:graphicFrameLocks noChangeAspect="1"/>
          </p:cNvGraphicFramePr>
          <p:nvPr/>
        </p:nvGraphicFramePr>
        <p:xfrm>
          <a:off x="4678363" y="5856288"/>
          <a:ext cx="4416425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5" name="Формула" r:id="rId33" imgW="1892160" imgH="431640" progId="Equation.3">
                  <p:embed/>
                </p:oleObj>
              </mc:Choice>
              <mc:Fallback>
                <p:oleObj name="Формула" r:id="rId33" imgW="1892160" imgH="43164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8363" y="5856288"/>
                        <a:ext cx="4416425" cy="1001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z="3800" smtClean="0"/>
              <a:t>Уравнения, сводящиеся к квадратным </a:t>
            </a:r>
            <a:endParaRPr lang="en-US" altLang="ru-RU" sz="3800" i="1" smtClean="0">
              <a:sym typeface="Symbol" pitchFamily="18" charset="2"/>
            </a:endParaRPr>
          </a:p>
        </p:txBody>
      </p:sp>
      <p:sp>
        <p:nvSpPr>
          <p:cNvPr id="1332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190500" y="1412875"/>
          <a:ext cx="399891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Формула" r:id="rId4" imgW="1562040" imgH="203040" progId="Equation.3">
                  <p:embed/>
                </p:oleObj>
              </mc:Choice>
              <mc:Fallback>
                <p:oleObj name="Формула" r:id="rId4" imgW="156204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" y="1412875"/>
                        <a:ext cx="3998913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2"/>
          <p:cNvGraphicFramePr>
            <a:graphicFrameLocks noChangeAspect="1"/>
          </p:cNvGraphicFramePr>
          <p:nvPr/>
        </p:nvGraphicFramePr>
        <p:xfrm>
          <a:off x="4427538" y="1412875"/>
          <a:ext cx="4291012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" name="Формула" r:id="rId6" imgW="1676160" imgH="203040" progId="Equation.3">
                  <p:embed/>
                </p:oleObj>
              </mc:Choice>
              <mc:Fallback>
                <p:oleObj name="Формула" r:id="rId6" imgW="1676160" imgH="2030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1412875"/>
                        <a:ext cx="4291012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3"/>
          <p:cNvGraphicFramePr>
            <a:graphicFrameLocks noChangeAspect="1"/>
          </p:cNvGraphicFramePr>
          <p:nvPr/>
        </p:nvGraphicFramePr>
        <p:xfrm>
          <a:off x="190500" y="1916113"/>
          <a:ext cx="347821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name="Формула" r:id="rId8" imgW="1358640" imgH="228600" progId="Equation.3">
                  <p:embed/>
                </p:oleObj>
              </mc:Choice>
              <mc:Fallback>
                <p:oleObj name="Формула" r:id="rId8" imgW="135864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" y="1916113"/>
                        <a:ext cx="3478213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4"/>
          <p:cNvGraphicFramePr>
            <a:graphicFrameLocks noChangeAspect="1"/>
          </p:cNvGraphicFramePr>
          <p:nvPr/>
        </p:nvGraphicFramePr>
        <p:xfrm>
          <a:off x="4719638" y="1916113"/>
          <a:ext cx="386715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Формула" r:id="rId10" imgW="1511280" imgH="241200" progId="Equation.3">
                  <p:embed/>
                </p:oleObj>
              </mc:Choice>
              <mc:Fallback>
                <p:oleObj name="Формула" r:id="rId10" imgW="1511280" imgH="241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9638" y="1916113"/>
                        <a:ext cx="3867150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5"/>
          <p:cNvGraphicFramePr>
            <a:graphicFrameLocks noChangeAspect="1"/>
          </p:cNvGraphicFramePr>
          <p:nvPr/>
        </p:nvGraphicFramePr>
        <p:xfrm>
          <a:off x="2195513" y="2636838"/>
          <a:ext cx="3640137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Формула" r:id="rId12" imgW="1422360" imgH="203040" progId="Equation.3">
                  <p:embed/>
                </p:oleObj>
              </mc:Choice>
              <mc:Fallback>
                <p:oleObj name="Формула" r:id="rId12" imgW="1422360" imgH="2030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2636838"/>
                        <a:ext cx="3640137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6"/>
          <p:cNvGraphicFramePr>
            <a:graphicFrameLocks noChangeAspect="1"/>
          </p:cNvGraphicFramePr>
          <p:nvPr/>
        </p:nvGraphicFramePr>
        <p:xfrm>
          <a:off x="2349500" y="3087688"/>
          <a:ext cx="51022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Формула" r:id="rId14" imgW="1993680" imgH="431640" progId="Equation.3">
                  <p:embed/>
                </p:oleObj>
              </mc:Choice>
              <mc:Fallback>
                <p:oleObj name="Формула" r:id="rId14" imgW="1993680" imgH="43164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500" y="3087688"/>
                        <a:ext cx="5102225" cy="1095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7"/>
          <p:cNvGraphicFramePr>
            <a:graphicFrameLocks noChangeAspect="1"/>
          </p:cNvGraphicFramePr>
          <p:nvPr/>
        </p:nvGraphicFramePr>
        <p:xfrm>
          <a:off x="2349500" y="4116388"/>
          <a:ext cx="3671888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name="Формула" r:id="rId16" imgW="1434960" imgH="203040" progId="Equation.3">
                  <p:embed/>
                </p:oleObj>
              </mc:Choice>
              <mc:Fallback>
                <p:oleObj name="Формула" r:id="rId16" imgW="1434960" imgH="20304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500" y="4116388"/>
                        <a:ext cx="3671888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8"/>
          <p:cNvGraphicFramePr>
            <a:graphicFrameLocks noChangeAspect="1"/>
          </p:cNvGraphicFramePr>
          <p:nvPr/>
        </p:nvGraphicFramePr>
        <p:xfrm>
          <a:off x="2349500" y="4567238"/>
          <a:ext cx="3898900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3" name="Формула" r:id="rId18" imgW="1523880" imgH="393480" progId="Equation.3">
                  <p:embed/>
                </p:oleObj>
              </mc:Choice>
              <mc:Fallback>
                <p:oleObj name="Формула" r:id="rId18" imgW="1523880" imgH="39348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500" y="4567238"/>
                        <a:ext cx="3898900" cy="998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9"/>
          <p:cNvGraphicFramePr>
            <a:graphicFrameLocks noChangeAspect="1"/>
          </p:cNvGraphicFramePr>
          <p:nvPr/>
        </p:nvGraphicFramePr>
        <p:xfrm>
          <a:off x="2363788" y="5516563"/>
          <a:ext cx="4906962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" name="Формула" r:id="rId20" imgW="1917360" imgH="203040" progId="Equation.3">
                  <p:embed/>
                </p:oleObj>
              </mc:Choice>
              <mc:Fallback>
                <p:oleObj name="Формула" r:id="rId20" imgW="1917360" imgH="20304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3788" y="5516563"/>
                        <a:ext cx="4906962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1"/>
          <p:cNvGraphicFramePr>
            <a:graphicFrameLocks noChangeAspect="1"/>
          </p:cNvGraphicFramePr>
          <p:nvPr/>
        </p:nvGraphicFramePr>
        <p:xfrm>
          <a:off x="2411413" y="6092825"/>
          <a:ext cx="4583112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" name="Формула" r:id="rId22" imgW="1790640" imgH="203040" progId="Equation.3">
                  <p:embed/>
                </p:oleObj>
              </mc:Choice>
              <mc:Fallback>
                <p:oleObj name="Формула" r:id="rId22" imgW="1790640" imgH="20304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6092825"/>
                        <a:ext cx="4583112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z="3800" smtClean="0"/>
              <a:t>Уравнения, сводящиеся к квадратным </a:t>
            </a:r>
            <a:endParaRPr lang="en-US" altLang="ru-RU" sz="3800" i="1" smtClean="0">
              <a:sym typeface="Symbol" pitchFamily="18" charset="2"/>
            </a:endParaRPr>
          </a:p>
        </p:txBody>
      </p:sp>
      <p:sp>
        <p:nvSpPr>
          <p:cNvPr id="1434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2644775" y="1341438"/>
          <a:ext cx="3805238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Формула" r:id="rId4" imgW="1485720" imgH="203040" progId="Equation.3">
                  <p:embed/>
                </p:oleObj>
              </mc:Choice>
              <mc:Fallback>
                <p:oleObj name="Формула" r:id="rId4" imgW="148572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4775" y="1341438"/>
                        <a:ext cx="3805238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2581275" y="1785938"/>
          <a:ext cx="4160838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name="Формула" r:id="rId6" imgW="1625400" imgH="241200" progId="Equation.3">
                  <p:embed/>
                </p:oleObj>
              </mc:Choice>
              <mc:Fallback>
                <p:oleObj name="Формула" r:id="rId6" imgW="1625400" imgH="241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275" y="1785938"/>
                        <a:ext cx="4160838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2581275" y="2327275"/>
          <a:ext cx="3411538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name="Формула" r:id="rId8" imgW="1333440" imgH="203040" progId="Equation.3">
                  <p:embed/>
                </p:oleObj>
              </mc:Choice>
              <mc:Fallback>
                <p:oleObj name="Формула" r:id="rId8" imgW="133344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275" y="2327275"/>
                        <a:ext cx="3411538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2581275" y="2771775"/>
          <a:ext cx="623887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name="Формула" r:id="rId10" imgW="2438280" imgH="431640" progId="Equation.3">
                  <p:embed/>
                </p:oleObj>
              </mc:Choice>
              <mc:Fallback>
                <p:oleObj name="Формула" r:id="rId10" imgW="2438280" imgH="431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275" y="2771775"/>
                        <a:ext cx="6238875" cy="1095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2581275" y="3794125"/>
          <a:ext cx="3606800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Формула" r:id="rId12" imgW="1409400" imgH="203040" progId="Equation.3">
                  <p:embed/>
                </p:oleObj>
              </mc:Choice>
              <mc:Fallback>
                <p:oleObj name="Формула" r:id="rId12" imgW="140940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275" y="3794125"/>
                        <a:ext cx="3606800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1"/>
          <p:cNvGraphicFramePr>
            <a:graphicFrameLocks noChangeAspect="1"/>
          </p:cNvGraphicFramePr>
          <p:nvPr/>
        </p:nvGraphicFramePr>
        <p:xfrm>
          <a:off x="2581275" y="4238625"/>
          <a:ext cx="3411538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Формула" r:id="rId14" imgW="1333440" imgH="393480" progId="Equation.3">
                  <p:embed/>
                </p:oleObj>
              </mc:Choice>
              <mc:Fallback>
                <p:oleObj name="Формула" r:id="rId14" imgW="133344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275" y="4238625"/>
                        <a:ext cx="3411538" cy="998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2"/>
          <p:cNvGraphicFramePr>
            <a:graphicFrameLocks noChangeAspect="1"/>
          </p:cNvGraphicFramePr>
          <p:nvPr/>
        </p:nvGraphicFramePr>
        <p:xfrm>
          <a:off x="2581275" y="5165725"/>
          <a:ext cx="357505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Формула" r:id="rId16" imgW="1396800" imgH="393480" progId="Equation.3">
                  <p:embed/>
                </p:oleObj>
              </mc:Choice>
              <mc:Fallback>
                <p:oleObj name="Формула" r:id="rId16" imgW="139680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275" y="5165725"/>
                        <a:ext cx="3575050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1331913" y="1341438"/>
            <a:ext cx="9366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FF0066"/>
                </a:solidFill>
              </a:rPr>
              <a:t>ДЗ:</a:t>
            </a:r>
            <a:endParaRPr lang="en-US" altLang="ru-RU" sz="2800" b="0">
              <a:solidFill>
                <a:srgbClr val="FF0066"/>
              </a:solidFill>
            </a:endParaRPr>
          </a:p>
        </p:txBody>
      </p:sp>
      <p:graphicFrame>
        <p:nvGraphicFramePr>
          <p:cNvPr id="8" name="Object 15"/>
          <p:cNvGraphicFramePr>
            <a:graphicFrameLocks noChangeAspect="1"/>
          </p:cNvGraphicFramePr>
          <p:nvPr/>
        </p:nvGraphicFramePr>
        <p:xfrm>
          <a:off x="2584450" y="6092825"/>
          <a:ext cx="435451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Формула" r:id="rId18" imgW="1701720" imgH="203040" progId="Equation.3">
                  <p:embed/>
                </p:oleObj>
              </mc:Choice>
              <mc:Fallback>
                <p:oleObj name="Формула" r:id="rId18" imgW="1701720" imgH="2030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6092825"/>
                        <a:ext cx="4354513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0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800" smtClean="0"/>
              <a:t>Уравнения, однородные относительно </a:t>
            </a:r>
            <a:r>
              <a:rPr lang="en-US" altLang="ru-RU" sz="3800" smtClean="0"/>
              <a:t>sin x </a:t>
            </a:r>
            <a:r>
              <a:rPr lang="ru-RU" altLang="ru-RU" sz="3800" smtClean="0"/>
              <a:t>и</a:t>
            </a:r>
            <a:r>
              <a:rPr lang="en-US" altLang="ru-RU" sz="3800" smtClean="0"/>
              <a:t> cos x</a:t>
            </a:r>
            <a:r>
              <a:rPr lang="ru-RU" altLang="ru-RU" sz="3800" smtClean="0"/>
              <a:t> </a:t>
            </a:r>
            <a:endParaRPr lang="en-US" altLang="ru-RU" sz="3800" i="1" smtClean="0">
              <a:sym typeface="Symbol" pitchFamily="18" charset="2"/>
            </a:endParaRPr>
          </a:p>
        </p:txBody>
      </p:sp>
      <p:sp>
        <p:nvSpPr>
          <p:cNvPr id="34830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435975" cy="16129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3000" smtClean="0"/>
              <a:t>Уравнение вида </a:t>
            </a:r>
            <a:r>
              <a:rPr lang="en-US" altLang="ru-RU" sz="3000" i="1" smtClean="0">
                <a:solidFill>
                  <a:srgbClr val="FF33CC"/>
                </a:solidFill>
              </a:rPr>
              <a:t>a sin x + b cos x</a:t>
            </a:r>
            <a:r>
              <a:rPr lang="ru-RU" altLang="ru-RU" sz="3000" i="1" smtClean="0">
                <a:solidFill>
                  <a:srgbClr val="FF33CC"/>
                </a:solidFill>
              </a:rPr>
              <a:t> = 0</a:t>
            </a:r>
            <a:r>
              <a:rPr lang="en-US" altLang="ru-RU" sz="3000" i="1" smtClean="0">
                <a:solidFill>
                  <a:srgbClr val="FF33CC"/>
                </a:solidFill>
              </a:rPr>
              <a:t>, a </a:t>
            </a:r>
            <a:r>
              <a:rPr lang="en-US" altLang="ru-RU" sz="3000" i="1" smtClean="0">
                <a:solidFill>
                  <a:srgbClr val="FF33CC"/>
                </a:solidFill>
                <a:sym typeface="Symbol" pitchFamily="18" charset="2"/>
              </a:rPr>
              <a:t> 0, b  0</a:t>
            </a:r>
            <a:r>
              <a:rPr lang="en-US" altLang="ru-RU" sz="3000" i="1" smtClean="0">
                <a:sym typeface="Symbol" pitchFamily="18" charset="2"/>
              </a:rPr>
              <a:t>,</a:t>
            </a:r>
            <a:r>
              <a:rPr lang="en-US" altLang="ru-RU" sz="3000" smtClean="0">
                <a:sym typeface="Symbol" pitchFamily="18" charset="2"/>
              </a:rPr>
              <a:t> </a:t>
            </a:r>
            <a:r>
              <a:rPr lang="ru-RU" altLang="ru-RU" sz="3000" smtClean="0">
                <a:sym typeface="Symbol" pitchFamily="18" charset="2"/>
              </a:rPr>
              <a:t>называется </a:t>
            </a:r>
            <a:r>
              <a:rPr lang="ru-RU" altLang="ru-RU" sz="3000" b="1" i="1" smtClean="0">
                <a:sym typeface="Symbol" pitchFamily="18" charset="2"/>
              </a:rPr>
              <a:t>однородным</a:t>
            </a:r>
            <a:r>
              <a:rPr lang="ru-RU" altLang="ru-RU" sz="3000" smtClean="0">
                <a:sym typeface="Symbol" pitchFamily="18" charset="2"/>
              </a:rPr>
              <a:t> уравнением </a:t>
            </a:r>
            <a:r>
              <a:rPr lang="ru-RU" altLang="ru-RU" sz="3000" i="1" smtClean="0">
                <a:sym typeface="Symbol" pitchFamily="18" charset="2"/>
              </a:rPr>
              <a:t>первой</a:t>
            </a:r>
            <a:r>
              <a:rPr lang="ru-RU" altLang="ru-RU" sz="3000" smtClean="0">
                <a:sym typeface="Symbol" pitchFamily="18" charset="2"/>
              </a:rPr>
              <a:t> степени относительно </a:t>
            </a:r>
            <a:r>
              <a:rPr lang="en-US" altLang="ru-RU" sz="3000" i="1" smtClean="0"/>
              <a:t>sin x</a:t>
            </a:r>
            <a:r>
              <a:rPr lang="ru-RU" altLang="ru-RU" sz="3000" smtClean="0"/>
              <a:t> и </a:t>
            </a:r>
            <a:r>
              <a:rPr lang="en-US" altLang="ru-RU" sz="3000" i="1" smtClean="0"/>
              <a:t>cos x</a:t>
            </a:r>
          </a:p>
        </p:txBody>
      </p:sp>
      <p:sp>
        <p:nvSpPr>
          <p:cNvPr id="1537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611188" y="3141663"/>
          <a:ext cx="3414712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Формула" r:id="rId4" imgW="1333440" imgH="203040" progId="Equation.3">
                  <p:embed/>
                </p:oleObj>
              </mc:Choice>
              <mc:Fallback>
                <p:oleObj name="Формула" r:id="rId4" imgW="133344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3141663"/>
                        <a:ext cx="3414712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1020763" y="3619500"/>
          <a:ext cx="2244725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Формула" r:id="rId6" imgW="876240" imgH="228600" progId="Equation.3">
                  <p:embed/>
                </p:oleObj>
              </mc:Choice>
              <mc:Fallback>
                <p:oleObj name="Формула" r:id="rId6" imgW="87624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763" y="3619500"/>
                        <a:ext cx="2244725" cy="579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6"/>
          <p:cNvGraphicFramePr>
            <a:graphicFrameLocks noChangeAspect="1"/>
          </p:cNvGraphicFramePr>
          <p:nvPr/>
        </p:nvGraphicFramePr>
        <p:xfrm>
          <a:off x="1020763" y="4160838"/>
          <a:ext cx="1919287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Формула" r:id="rId8" imgW="749160" imgH="228600" progId="Equation.3">
                  <p:embed/>
                </p:oleObj>
              </mc:Choice>
              <mc:Fallback>
                <p:oleObj name="Формула" r:id="rId8" imgW="74916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763" y="4160838"/>
                        <a:ext cx="1919287" cy="579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1020763" y="4702175"/>
          <a:ext cx="1724025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Формула" r:id="rId10" imgW="672840" imgH="393480" progId="Equation.3">
                  <p:embed/>
                </p:oleObj>
              </mc:Choice>
              <mc:Fallback>
                <p:oleObj name="Формула" r:id="rId10" imgW="672840" imgH="393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763" y="4702175"/>
                        <a:ext cx="1724025" cy="998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/>
          <p:cNvGraphicFramePr>
            <a:graphicFrameLocks noChangeAspect="1"/>
          </p:cNvGraphicFramePr>
          <p:nvPr/>
        </p:nvGraphicFramePr>
        <p:xfrm>
          <a:off x="1042988" y="5661025"/>
          <a:ext cx="3838575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Формула" r:id="rId12" imgW="1498320" imgH="393480" progId="Equation.3">
                  <p:embed/>
                </p:oleObj>
              </mc:Choice>
              <mc:Fallback>
                <p:oleObj name="Формула" r:id="rId12" imgW="1498320" imgH="393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5661025"/>
                        <a:ext cx="3838575" cy="998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9"/>
          <p:cNvGraphicFramePr>
            <a:graphicFrameLocks noChangeAspect="1"/>
          </p:cNvGraphicFramePr>
          <p:nvPr/>
        </p:nvGraphicFramePr>
        <p:xfrm>
          <a:off x="3995738" y="3119438"/>
          <a:ext cx="1624012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" name="Формула" r:id="rId14" imgW="634680" imgH="253800" progId="Equation.3">
                  <p:embed/>
                </p:oleObj>
              </mc:Choice>
              <mc:Fallback>
                <p:oleObj name="Формула" r:id="rId14" imgW="634680" imgH="2538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3119438"/>
                        <a:ext cx="1624012" cy="644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Содержание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2875" y="1484313"/>
            <a:ext cx="8786813" cy="5230812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Уравнения </a:t>
            </a:r>
            <a:r>
              <a:rPr lang="en-US" sz="2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cos</a:t>
            </a:r>
            <a:r>
              <a:rPr 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 </a:t>
            </a:r>
            <a:r>
              <a:rPr 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2" action="ppaction://hlinksldjump"/>
              </a:rPr>
              <a:t>x = a</a:t>
            </a:r>
            <a:r>
              <a:rPr 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 </a:t>
            </a:r>
            <a:endParaRPr lang="ru-RU" sz="2800" i="1" dirty="0" smtClean="0">
              <a:effectLst>
                <a:outerShdw blurRad="38100" dist="38100" dir="2700000" algn="tl">
                  <a:srgbClr val="C0C0C0"/>
                </a:outerShdw>
              </a:effectLst>
              <a:sym typeface="Symbol" pitchFamily="18" charset="2"/>
            </a:endParaRPr>
          </a:p>
          <a:p>
            <a:pPr eaLnBrk="1" hangingPunct="1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Уравнения </a:t>
            </a:r>
            <a:r>
              <a:rPr 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sin </a:t>
            </a:r>
            <a:r>
              <a:rPr 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3" action="ppaction://hlinksldjump"/>
              </a:rPr>
              <a:t>x = a</a:t>
            </a:r>
            <a:endParaRPr lang="ru-RU" sz="2800" i="1" dirty="0" smtClean="0">
              <a:effectLst>
                <a:outerShdw blurRad="38100" dist="38100" dir="2700000" algn="tl">
                  <a:srgbClr val="C0C0C0"/>
                </a:outerShdw>
              </a:effectLst>
              <a:sym typeface="Symbol" pitchFamily="18" charset="2"/>
            </a:endParaRPr>
          </a:p>
          <a:p>
            <a:pPr eaLnBrk="1" hangingPunct="1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Уравнения </a:t>
            </a:r>
            <a:r>
              <a:rPr 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tg</a:t>
            </a:r>
            <a:r>
              <a:rPr 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 </a:t>
            </a:r>
            <a:r>
              <a:rPr 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4" action="ppaction://hlinksldjump"/>
              </a:rPr>
              <a:t>x = a</a:t>
            </a:r>
            <a:endParaRPr lang="ru-RU" sz="2800" i="1" dirty="0" smtClean="0">
              <a:effectLst>
                <a:outerShdw blurRad="38100" dist="38100" dir="2700000" algn="tl">
                  <a:srgbClr val="C0C0C0"/>
                </a:outerShdw>
              </a:effectLst>
              <a:sym typeface="Symbol" pitchFamily="18" charset="2"/>
            </a:endParaRPr>
          </a:p>
          <a:p>
            <a:pPr eaLnBrk="1" hangingPunct="1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5" action="ppaction://hlinksldjump"/>
              </a:rPr>
              <a:t>Уравнения, сводящиеся к квадратным 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(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5" action="ppaction://hlinksldjump"/>
              </a:rPr>
              <a:t>1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, 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6" action="ppaction://hlinksldjump"/>
              </a:rPr>
              <a:t>2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)</a:t>
            </a:r>
          </a:p>
          <a:p>
            <a:pPr eaLnBrk="1" hangingPunct="1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7" action="ppaction://hlinksldjump"/>
              </a:rPr>
              <a:t>Уравнения, однородные относительно 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7" action="ppaction://hlinksldjump"/>
              </a:rPr>
              <a:t>sin x 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7" action="ppaction://hlinksldjump"/>
              </a:rPr>
              <a:t>и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7" action="ppaction://hlinksldjump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7" action="ppaction://hlinksldjump"/>
              </a:rPr>
              <a:t>cos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7" action="ppaction://hlinksldjump"/>
              </a:rPr>
              <a:t> x</a:t>
            </a:r>
            <a:endParaRPr lang="ru-RU" sz="2800" dirty="0" smtClean="0">
              <a:effectLst>
                <a:outerShdw blurRad="38100" dist="38100" dir="2700000" algn="tl">
                  <a:srgbClr val="C0C0C0"/>
                </a:outerShdw>
              </a:effectLst>
              <a:sym typeface="Symbol" pitchFamily="18" charset="2"/>
            </a:endParaRPr>
          </a:p>
          <a:p>
            <a:pPr eaLnBrk="1" hangingPunct="1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8" action="ppaction://hlinksldjump"/>
              </a:rPr>
              <a:t>Уравнения, линейные относительно 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8" action="ppaction://hlinksldjump"/>
              </a:rPr>
              <a:t>sin x 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8" action="ppaction://hlinksldjump"/>
              </a:rPr>
              <a:t>и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8" action="ppaction://hlinksldjump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8" action="ppaction://hlinksldjump"/>
              </a:rPr>
              <a:t>cos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8" action="ppaction://hlinksldjump"/>
              </a:rPr>
              <a:t> x</a:t>
            </a:r>
            <a:endParaRPr lang="ru-RU" sz="2800" dirty="0" smtClean="0">
              <a:effectLst>
                <a:outerShdw blurRad="38100" dist="38100" dir="2700000" algn="tl">
                  <a:srgbClr val="C0C0C0"/>
                </a:outerShdw>
              </a:effectLst>
              <a:sym typeface="Symbol" pitchFamily="18" charset="2"/>
            </a:endParaRPr>
          </a:p>
          <a:p>
            <a:pPr eaLnBrk="1" hangingPunct="1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9" action="ppaction://hlinksldjump"/>
              </a:rPr>
              <a:t>Уравнения, решаемые разложением на множители</a:t>
            </a:r>
            <a:endParaRPr lang="ru-RU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sym typeface="Symbol" pitchFamily="18" charset="2"/>
            </a:endParaRPr>
          </a:p>
          <a:p>
            <a:pPr eaLnBrk="1" hangingPunct="1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  <a:hlinkClick r:id="rId10" action="ppaction://hlinksldjump"/>
              </a:rPr>
              <a:t>Тригонометрические неравенства</a:t>
            </a: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9" name="Rectangle 2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800" smtClean="0"/>
              <a:t>Уравнения, однородные относительно </a:t>
            </a:r>
            <a:r>
              <a:rPr lang="en-US" altLang="ru-RU" sz="3800" smtClean="0"/>
              <a:t>sin x </a:t>
            </a:r>
            <a:r>
              <a:rPr lang="ru-RU" altLang="ru-RU" sz="3800" smtClean="0"/>
              <a:t>и</a:t>
            </a:r>
            <a:r>
              <a:rPr lang="en-US" altLang="ru-RU" sz="3800" smtClean="0"/>
              <a:t> cos x</a:t>
            </a:r>
            <a:endParaRPr lang="ru-RU" altLang="ru-RU" sz="380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628775"/>
            <a:ext cx="8569325" cy="13970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800" smtClean="0"/>
              <a:t>Уравнение вида </a:t>
            </a:r>
            <a:r>
              <a:rPr lang="en-US" altLang="ru-RU" sz="2800" i="1" smtClean="0">
                <a:solidFill>
                  <a:srgbClr val="FF33CC"/>
                </a:solidFill>
              </a:rPr>
              <a:t>a sin</a:t>
            </a:r>
            <a:r>
              <a:rPr lang="ru-RU" altLang="ru-RU" sz="2800" i="1" baseline="30000" smtClean="0">
                <a:solidFill>
                  <a:srgbClr val="FF33CC"/>
                </a:solidFill>
              </a:rPr>
              <a:t>2</a:t>
            </a:r>
            <a:r>
              <a:rPr lang="en-US" altLang="ru-RU" sz="2800" i="1" smtClean="0">
                <a:solidFill>
                  <a:srgbClr val="FF33CC"/>
                </a:solidFill>
              </a:rPr>
              <a:t>x + b sin x cos x</a:t>
            </a:r>
            <a:r>
              <a:rPr lang="ru-RU" altLang="ru-RU" sz="2800" i="1" smtClean="0">
                <a:solidFill>
                  <a:srgbClr val="FF33CC"/>
                </a:solidFill>
              </a:rPr>
              <a:t> </a:t>
            </a:r>
            <a:r>
              <a:rPr lang="en-US" altLang="ru-RU" sz="2800" i="1" smtClean="0">
                <a:solidFill>
                  <a:srgbClr val="FF33CC"/>
                </a:solidFill>
              </a:rPr>
              <a:t>+ c cos</a:t>
            </a:r>
            <a:r>
              <a:rPr lang="en-US" altLang="ru-RU" sz="2800" i="1" baseline="30000" smtClean="0">
                <a:solidFill>
                  <a:srgbClr val="FF33CC"/>
                </a:solidFill>
              </a:rPr>
              <a:t>2</a:t>
            </a:r>
            <a:r>
              <a:rPr lang="en-US" altLang="ru-RU" sz="2800" i="1" smtClean="0">
                <a:solidFill>
                  <a:srgbClr val="FF33CC"/>
                </a:solidFill>
              </a:rPr>
              <a:t>x </a:t>
            </a:r>
            <a:r>
              <a:rPr lang="ru-RU" altLang="ru-RU" sz="2800" i="1" smtClean="0">
                <a:solidFill>
                  <a:srgbClr val="FF33CC"/>
                </a:solidFill>
              </a:rPr>
              <a:t>= 0, а</a:t>
            </a:r>
            <a:r>
              <a:rPr lang="ru-RU" altLang="ru-RU" sz="2800" i="1" smtClean="0">
                <a:solidFill>
                  <a:srgbClr val="FF33CC"/>
                </a:solidFill>
                <a:sym typeface="Symbol" pitchFamily="18" charset="2"/>
              </a:rPr>
              <a:t>0</a:t>
            </a:r>
            <a:r>
              <a:rPr lang="en-US" altLang="ru-RU" sz="2800" i="1" smtClean="0">
                <a:sym typeface="Symbol" pitchFamily="18" charset="2"/>
              </a:rPr>
              <a:t>,</a:t>
            </a:r>
            <a:r>
              <a:rPr lang="en-US" altLang="ru-RU" sz="2800" smtClean="0">
                <a:sym typeface="Symbol" pitchFamily="18" charset="2"/>
              </a:rPr>
              <a:t> </a:t>
            </a:r>
            <a:r>
              <a:rPr lang="ru-RU" altLang="ru-RU" sz="2800" smtClean="0">
                <a:sym typeface="Symbol" pitchFamily="18" charset="2"/>
              </a:rPr>
              <a:t>называется </a:t>
            </a:r>
            <a:r>
              <a:rPr lang="ru-RU" altLang="ru-RU" sz="2800" b="1" i="1" smtClean="0">
                <a:sym typeface="Symbol" pitchFamily="18" charset="2"/>
              </a:rPr>
              <a:t>однородным</a:t>
            </a:r>
            <a:r>
              <a:rPr lang="ru-RU" altLang="ru-RU" sz="2800" smtClean="0">
                <a:sym typeface="Symbol" pitchFamily="18" charset="2"/>
              </a:rPr>
              <a:t> уравнением </a:t>
            </a:r>
            <a:r>
              <a:rPr lang="ru-RU" altLang="ru-RU" sz="2800" i="1" smtClean="0">
                <a:sym typeface="Symbol" pitchFamily="18" charset="2"/>
              </a:rPr>
              <a:t>второй</a:t>
            </a:r>
            <a:r>
              <a:rPr lang="ru-RU" altLang="ru-RU" sz="2800" smtClean="0">
                <a:sym typeface="Symbol" pitchFamily="18" charset="2"/>
              </a:rPr>
              <a:t> степени относительно </a:t>
            </a:r>
            <a:r>
              <a:rPr lang="en-US" altLang="ru-RU" sz="2800" i="1" smtClean="0"/>
              <a:t>sin x</a:t>
            </a:r>
            <a:r>
              <a:rPr lang="ru-RU" altLang="ru-RU" sz="2800" smtClean="0"/>
              <a:t> и </a:t>
            </a:r>
            <a:r>
              <a:rPr lang="en-US" altLang="ru-RU" sz="2800" i="1" smtClean="0"/>
              <a:t>cos x</a:t>
            </a:r>
          </a:p>
        </p:txBody>
      </p:sp>
      <p:sp>
        <p:nvSpPr>
          <p:cNvPr id="1640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323850" y="3068638"/>
          <a:ext cx="5919788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3" name="Формула" r:id="rId4" imgW="2311200" imgH="203040" progId="Equation.3">
                  <p:embed/>
                </p:oleObj>
              </mc:Choice>
              <mc:Fallback>
                <p:oleObj name="Формула" r:id="rId4" imgW="231120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068638"/>
                        <a:ext cx="5919788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755650" y="3573463"/>
          <a:ext cx="3579813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4" name="Формула" r:id="rId6" imgW="1396800" imgH="228600" progId="Equation.3">
                  <p:embed/>
                </p:oleObj>
              </mc:Choice>
              <mc:Fallback>
                <p:oleObj name="Формула" r:id="rId6" imgW="13968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573463"/>
                        <a:ext cx="3579813" cy="579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684213" y="4076700"/>
          <a:ext cx="5205412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Формула" r:id="rId8" imgW="2031840" imgH="203040" progId="Equation.3">
                  <p:embed/>
                </p:oleObj>
              </mc:Choice>
              <mc:Fallback>
                <p:oleObj name="Формула" r:id="rId8" imgW="203184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076700"/>
                        <a:ext cx="5205412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755650" y="4652963"/>
          <a:ext cx="3057525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6" name="Формула" r:id="rId10" imgW="1193760" imgH="228600" progId="Equation.3">
                  <p:embed/>
                </p:oleObj>
              </mc:Choice>
              <mc:Fallback>
                <p:oleObj name="Формула" r:id="rId10" imgW="119376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652963"/>
                        <a:ext cx="3057525" cy="579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6715125" y="4143375"/>
          <a:ext cx="13652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7" name="Формула" r:id="rId12" imgW="533160" imgH="203040" progId="Equation.3">
                  <p:embed/>
                </p:oleObj>
              </mc:Choice>
              <mc:Fallback>
                <p:oleObj name="Формула" r:id="rId12" imgW="53316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25" y="4143375"/>
                        <a:ext cx="1365250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3"/>
          <p:cNvGraphicFramePr>
            <a:graphicFrameLocks noChangeAspect="1"/>
          </p:cNvGraphicFramePr>
          <p:nvPr/>
        </p:nvGraphicFramePr>
        <p:xfrm>
          <a:off x="6643688" y="5286375"/>
          <a:ext cx="1452562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" name="Формула" r:id="rId14" imgW="596880" imgH="393480" progId="Equation.3">
                  <p:embed/>
                </p:oleObj>
              </mc:Choice>
              <mc:Fallback>
                <p:oleObj name="Формула" r:id="rId14" imgW="596880" imgH="393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3688" y="5286375"/>
                        <a:ext cx="1452562" cy="947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4"/>
          <p:cNvGraphicFramePr>
            <a:graphicFrameLocks noChangeAspect="1"/>
          </p:cNvGraphicFramePr>
          <p:nvPr>
            <p:ph sz="half" idx="2"/>
          </p:nvPr>
        </p:nvGraphicFramePr>
        <p:xfrm>
          <a:off x="6365875" y="4572000"/>
          <a:ext cx="2778125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9" name="Формула" r:id="rId16" imgW="1180800" imgH="393480" progId="Equation.3">
                  <p:embed/>
                </p:oleObj>
              </mc:Choice>
              <mc:Fallback>
                <p:oleObj name="Формула" r:id="rId16" imgW="1180800" imgH="393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5875" y="4572000"/>
                        <a:ext cx="2778125" cy="925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6"/>
          <p:cNvGraphicFramePr>
            <a:graphicFrameLocks noChangeAspect="1"/>
          </p:cNvGraphicFramePr>
          <p:nvPr/>
        </p:nvGraphicFramePr>
        <p:xfrm>
          <a:off x="5500688" y="5938838"/>
          <a:ext cx="3500437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0" name="Формула" r:id="rId18" imgW="1498320" imgH="393480" progId="Equation.3">
                  <p:embed/>
                </p:oleObj>
              </mc:Choice>
              <mc:Fallback>
                <p:oleObj name="Формула" r:id="rId18" imgW="1498320" imgH="393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0688" y="5938838"/>
                        <a:ext cx="3500437" cy="919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9"/>
          <p:cNvGraphicFramePr>
            <a:graphicFrameLocks noChangeAspect="1"/>
          </p:cNvGraphicFramePr>
          <p:nvPr/>
        </p:nvGraphicFramePr>
        <p:xfrm>
          <a:off x="6227763" y="2997200"/>
          <a:ext cx="1266825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1" name="Формула" r:id="rId20" imgW="495000" imgH="279360" progId="Equation.3">
                  <p:embed/>
                </p:oleObj>
              </mc:Choice>
              <mc:Fallback>
                <p:oleObj name="Формула" r:id="rId20" imgW="495000" imgH="27936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2997200"/>
                        <a:ext cx="1266825" cy="706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0"/>
          <p:cNvGraphicFramePr>
            <a:graphicFrameLocks noChangeAspect="1"/>
          </p:cNvGraphicFramePr>
          <p:nvPr/>
        </p:nvGraphicFramePr>
        <p:xfrm>
          <a:off x="1403350" y="5229225"/>
          <a:ext cx="12033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2" name="Формула" r:id="rId22" imgW="469800" imgH="177480" progId="Equation.3">
                  <p:embed/>
                </p:oleObj>
              </mc:Choice>
              <mc:Fallback>
                <p:oleObj name="Формула" r:id="rId22" imgW="469800" imgH="177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5229225"/>
                        <a:ext cx="1203325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2"/>
          <p:cNvGraphicFramePr>
            <a:graphicFrameLocks noChangeAspect="1"/>
          </p:cNvGraphicFramePr>
          <p:nvPr/>
        </p:nvGraphicFramePr>
        <p:xfrm>
          <a:off x="971550" y="5589588"/>
          <a:ext cx="2505075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3" name="Формула" r:id="rId24" imgW="977760" imgH="228600" progId="Equation.3">
                  <p:embed/>
                </p:oleObj>
              </mc:Choice>
              <mc:Fallback>
                <p:oleObj name="Формула" r:id="rId24" imgW="97776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5589588"/>
                        <a:ext cx="2505075" cy="579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2"/>
          <p:cNvGraphicFramePr>
            <a:graphicFrameLocks noChangeAspect="1"/>
          </p:cNvGraphicFramePr>
          <p:nvPr/>
        </p:nvGraphicFramePr>
        <p:xfrm>
          <a:off x="900113" y="6092825"/>
          <a:ext cx="1236662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4" name="Формула" r:id="rId26" imgW="482400" imgH="215640" progId="Equation.3">
                  <p:embed/>
                </p:oleObj>
              </mc:Choice>
              <mc:Fallback>
                <p:oleObj name="Формула" r:id="rId26" imgW="482400" imgH="2156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6092825"/>
                        <a:ext cx="1236662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3"/>
          <p:cNvGraphicFramePr>
            <a:graphicFrameLocks noChangeAspect="1"/>
          </p:cNvGraphicFramePr>
          <p:nvPr/>
        </p:nvGraphicFramePr>
        <p:xfrm>
          <a:off x="2339975" y="6092825"/>
          <a:ext cx="1562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" name="Формула" r:id="rId28" imgW="609480" imgH="215640" progId="Equation.3">
                  <p:embed/>
                </p:oleObj>
              </mc:Choice>
              <mc:Fallback>
                <p:oleObj name="Формула" r:id="rId28" imgW="609480" imgH="21564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6092825"/>
                        <a:ext cx="1562100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14313" y="3071813"/>
            <a:ext cx="7286625" cy="1000125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1619250" y="1905000"/>
          <a:ext cx="581977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Формула" r:id="rId4" imgW="2273040" imgH="203040" progId="Equation.3">
                  <p:embed/>
                </p:oleObj>
              </mc:Choice>
              <mc:Fallback>
                <p:oleObj name="Формула" r:id="rId4" imgW="227304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1905000"/>
                        <a:ext cx="5819775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1619250" y="2587625"/>
          <a:ext cx="562451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Формула" r:id="rId6" imgW="2197080" imgH="203040" progId="Equation.3">
                  <p:embed/>
                </p:oleObj>
              </mc:Choice>
              <mc:Fallback>
                <p:oleObj name="Формула" r:id="rId6" imgW="2197080" imgH="2030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2587625"/>
                        <a:ext cx="5624513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6"/>
          <p:cNvGraphicFramePr>
            <a:graphicFrameLocks noChangeAspect="1"/>
          </p:cNvGraphicFramePr>
          <p:nvPr/>
        </p:nvGraphicFramePr>
        <p:xfrm>
          <a:off x="1619250" y="3271838"/>
          <a:ext cx="5981700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Формула" r:id="rId8" imgW="2336760" imgH="203040" progId="Equation.3">
                  <p:embed/>
                </p:oleObj>
              </mc:Choice>
              <mc:Fallback>
                <p:oleObj name="Формула" r:id="rId8" imgW="2336760" imgH="2030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3271838"/>
                        <a:ext cx="5981700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1619250" y="3956050"/>
          <a:ext cx="4389438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Формула" r:id="rId10" imgW="1714320" imgH="203040" progId="Equation.3">
                  <p:embed/>
                </p:oleObj>
              </mc:Choice>
              <mc:Fallback>
                <p:oleObj name="Формула" r:id="rId10" imgW="1714320" imgH="2030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3956050"/>
                        <a:ext cx="4389438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/>
          <p:cNvGraphicFramePr>
            <a:graphicFrameLocks noChangeAspect="1"/>
          </p:cNvGraphicFramePr>
          <p:nvPr/>
        </p:nvGraphicFramePr>
        <p:xfrm>
          <a:off x="1619250" y="4640263"/>
          <a:ext cx="3705225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4" name="Формула" r:id="rId12" imgW="1447560" imgH="203040" progId="Equation.3">
                  <p:embed/>
                </p:oleObj>
              </mc:Choice>
              <mc:Fallback>
                <p:oleObj name="Формула" r:id="rId12" imgW="1447560" imgH="2030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4640263"/>
                        <a:ext cx="3705225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9"/>
          <p:cNvGraphicFramePr>
            <a:graphicFrameLocks noChangeAspect="1"/>
          </p:cNvGraphicFramePr>
          <p:nvPr/>
        </p:nvGraphicFramePr>
        <p:xfrm>
          <a:off x="1619250" y="5324475"/>
          <a:ext cx="5297488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5" name="Формула" r:id="rId14" imgW="2070000" imgH="203040" progId="Equation.3">
                  <p:embed/>
                </p:oleObj>
              </mc:Choice>
              <mc:Fallback>
                <p:oleObj name="Формула" r:id="rId14" imgW="2070000" imgH="2030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5324475"/>
                        <a:ext cx="5297488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1619250" y="6008688"/>
          <a:ext cx="3608388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Формула" r:id="rId16" imgW="1409400" imgH="203040" progId="Equation.3">
                  <p:embed/>
                </p:oleObj>
              </mc:Choice>
              <mc:Fallback>
                <p:oleObj name="Формула" r:id="rId16" imgW="1409400" imgH="20304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6008688"/>
                        <a:ext cx="3608388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619250" y="1412875"/>
            <a:ext cx="20240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№</a:t>
            </a:r>
            <a:r>
              <a:rPr lang="en-US" altLang="ru-RU" sz="2800" b="0">
                <a:solidFill>
                  <a:srgbClr val="000099"/>
                </a:solidFill>
                <a:latin typeface="Cambria" pitchFamily="18" charset="0"/>
              </a:rPr>
              <a:t>6</a:t>
            </a: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24(неч)</a:t>
            </a:r>
          </a:p>
        </p:txBody>
      </p:sp>
      <p:sp>
        <p:nvSpPr>
          <p:cNvPr id="17419" name="Rectangle 1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800" smtClean="0"/>
              <a:t>Уравнения, однородные относительно </a:t>
            </a:r>
            <a:r>
              <a:rPr lang="en-US" altLang="ru-RU" sz="3800" smtClean="0"/>
              <a:t>sin x </a:t>
            </a:r>
            <a:r>
              <a:rPr lang="ru-RU" altLang="ru-RU" sz="3800" smtClean="0"/>
              <a:t>и</a:t>
            </a:r>
            <a:r>
              <a:rPr lang="en-US" altLang="ru-RU" sz="3800" smtClean="0"/>
              <a:t> cos x</a:t>
            </a:r>
            <a:endParaRPr lang="ru-RU" altLang="ru-RU" sz="3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0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1504950" y="2392363"/>
          <a:ext cx="5819775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name="Формула" r:id="rId4" imgW="2273040" imgH="203040" progId="Equation.3">
                  <p:embed/>
                </p:oleObj>
              </mc:Choice>
              <mc:Fallback>
                <p:oleObj name="Формула" r:id="rId4" imgW="227304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2392363"/>
                        <a:ext cx="5819775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1504950" y="3022600"/>
          <a:ext cx="585311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Формула" r:id="rId6" imgW="2286000" imgH="203040" progId="Equation.3">
                  <p:embed/>
                </p:oleObj>
              </mc:Choice>
              <mc:Fallback>
                <p:oleObj name="Формула" r:id="rId6" imgW="228600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3022600"/>
                        <a:ext cx="5853113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1504950" y="3651250"/>
          <a:ext cx="58515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name="Формула" r:id="rId8" imgW="2286000" imgH="203040" progId="Equation.3">
                  <p:embed/>
                </p:oleObj>
              </mc:Choice>
              <mc:Fallback>
                <p:oleObj name="Формула" r:id="rId8" imgW="228600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3651250"/>
                        <a:ext cx="5851525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1504950" y="4281488"/>
          <a:ext cx="4259263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4" name="Формула" r:id="rId10" imgW="1663560" imgH="203040" progId="Equation.3">
                  <p:embed/>
                </p:oleObj>
              </mc:Choice>
              <mc:Fallback>
                <p:oleObj name="Формула" r:id="rId10" imgW="1663560" imgH="203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4281488"/>
                        <a:ext cx="4259263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1504950" y="1760538"/>
            <a:ext cx="6710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FF0000"/>
                </a:solidFill>
                <a:latin typeface="Cambria" pitchFamily="18" charset="0"/>
              </a:rPr>
              <a:t>ДЗ: </a:t>
            </a:r>
            <a:r>
              <a:rPr lang="en-US" altLang="ru-RU" sz="2800" b="0">
                <a:solidFill>
                  <a:srgbClr val="FF0000"/>
                </a:solidFill>
              </a:rPr>
              <a:t>§3</a:t>
            </a:r>
            <a:r>
              <a:rPr lang="ru-RU" altLang="ru-RU" sz="2800" b="0">
                <a:solidFill>
                  <a:srgbClr val="FF0000"/>
                </a:solidFill>
              </a:rPr>
              <a:t>6(2), </a:t>
            </a:r>
            <a:r>
              <a:rPr lang="ru-RU" altLang="ru-RU" sz="2800" b="0">
                <a:solidFill>
                  <a:srgbClr val="FF0000"/>
                </a:solidFill>
                <a:latin typeface="Cambria" pitchFamily="18" charset="0"/>
              </a:rPr>
              <a:t>№</a:t>
            </a:r>
            <a:r>
              <a:rPr lang="en-US" altLang="ru-RU" sz="2800" b="0">
                <a:solidFill>
                  <a:srgbClr val="FF0000"/>
                </a:solidFill>
                <a:latin typeface="Cambria" pitchFamily="18" charset="0"/>
              </a:rPr>
              <a:t>6</a:t>
            </a:r>
            <a:r>
              <a:rPr lang="ru-RU" altLang="ru-RU" sz="2800" b="0">
                <a:solidFill>
                  <a:srgbClr val="FF0000"/>
                </a:solidFill>
                <a:latin typeface="Cambria" pitchFamily="18" charset="0"/>
              </a:rPr>
              <a:t>24, 636(чет), 634(1,2)</a:t>
            </a:r>
          </a:p>
        </p:txBody>
      </p:sp>
      <p:sp>
        <p:nvSpPr>
          <p:cNvPr id="18440" name="Rectangle 1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800" smtClean="0"/>
              <a:t>Уравнения, однородные относительно </a:t>
            </a:r>
            <a:r>
              <a:rPr lang="en-US" altLang="ru-RU" sz="3800" smtClean="0"/>
              <a:t>sin x </a:t>
            </a:r>
            <a:r>
              <a:rPr lang="ru-RU" altLang="ru-RU" sz="3800" smtClean="0"/>
              <a:t>и</a:t>
            </a:r>
            <a:r>
              <a:rPr lang="en-US" altLang="ru-RU" sz="3800" smtClean="0"/>
              <a:t> cos x</a:t>
            </a:r>
            <a:endParaRPr lang="ru-RU" altLang="ru-RU" sz="3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0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800" smtClean="0"/>
              <a:t>Уравнения, линейные относительно </a:t>
            </a:r>
            <a:r>
              <a:rPr lang="en-US" altLang="ru-RU" sz="3800" smtClean="0"/>
              <a:t>sin x </a:t>
            </a:r>
            <a:r>
              <a:rPr lang="ru-RU" altLang="ru-RU" sz="3800" smtClean="0"/>
              <a:t>и</a:t>
            </a:r>
            <a:r>
              <a:rPr lang="en-US" altLang="ru-RU" sz="3800" smtClean="0"/>
              <a:t> cos x</a:t>
            </a:r>
            <a:r>
              <a:rPr lang="ru-RU" altLang="ru-RU" sz="3800" smtClean="0"/>
              <a:t> </a:t>
            </a:r>
            <a:endParaRPr lang="en-US" altLang="ru-RU" sz="3800" i="1" smtClean="0">
              <a:sym typeface="Symbol" pitchFamily="18" charset="2"/>
            </a:endParaRPr>
          </a:p>
        </p:txBody>
      </p:sp>
      <p:sp>
        <p:nvSpPr>
          <p:cNvPr id="3483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600200"/>
            <a:ext cx="8605838" cy="16129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800" smtClean="0"/>
              <a:t>Уравнение вида </a:t>
            </a:r>
            <a:r>
              <a:rPr lang="en-US" altLang="ru-RU" sz="2800" i="1" smtClean="0">
                <a:solidFill>
                  <a:srgbClr val="FF33CC"/>
                </a:solidFill>
              </a:rPr>
              <a:t>a sin x + b cos x</a:t>
            </a:r>
            <a:r>
              <a:rPr lang="ru-RU" altLang="ru-RU" sz="2800" i="1" smtClean="0">
                <a:solidFill>
                  <a:srgbClr val="FF33CC"/>
                </a:solidFill>
              </a:rPr>
              <a:t> = </a:t>
            </a:r>
            <a:r>
              <a:rPr lang="ru-RU" altLang="ru-RU" sz="2800" i="1" smtClean="0">
                <a:solidFill>
                  <a:srgbClr val="FF33CC"/>
                </a:solidFill>
                <a:latin typeface="Arial" charset="0"/>
              </a:rPr>
              <a:t>с</a:t>
            </a:r>
            <a:r>
              <a:rPr lang="en-US" altLang="ru-RU" sz="2800" i="1" smtClean="0">
                <a:solidFill>
                  <a:srgbClr val="FF33CC"/>
                </a:solidFill>
              </a:rPr>
              <a:t>, a </a:t>
            </a:r>
            <a:r>
              <a:rPr lang="en-US" altLang="ru-RU" sz="2800" i="1" smtClean="0">
                <a:solidFill>
                  <a:srgbClr val="FF33CC"/>
                </a:solidFill>
                <a:sym typeface="Symbol" pitchFamily="18" charset="2"/>
              </a:rPr>
              <a:t> 0, b  0 </a:t>
            </a:r>
            <a:r>
              <a:rPr lang="en-US" altLang="ru-RU" sz="2800" i="1" smtClean="0">
                <a:solidFill>
                  <a:srgbClr val="FF33CC"/>
                </a:solidFill>
              </a:rPr>
              <a:t>, </a:t>
            </a:r>
            <a:r>
              <a:rPr lang="ru-RU" altLang="ru-RU" sz="2800" i="1" smtClean="0">
                <a:solidFill>
                  <a:srgbClr val="FF33CC"/>
                </a:solidFill>
                <a:latin typeface="Arial" charset="0"/>
              </a:rPr>
              <a:t>с</a:t>
            </a:r>
            <a:r>
              <a:rPr lang="en-US" altLang="ru-RU" sz="2800" i="1" smtClean="0">
                <a:solidFill>
                  <a:srgbClr val="FF33CC"/>
                </a:solidFill>
              </a:rPr>
              <a:t> </a:t>
            </a:r>
            <a:r>
              <a:rPr lang="en-US" altLang="ru-RU" sz="2800" i="1" smtClean="0">
                <a:solidFill>
                  <a:srgbClr val="FF33CC"/>
                </a:solidFill>
                <a:sym typeface="Symbol" pitchFamily="18" charset="2"/>
              </a:rPr>
              <a:t> 0</a:t>
            </a:r>
            <a:r>
              <a:rPr lang="en-US" altLang="ru-RU" sz="2800" i="1" smtClean="0">
                <a:sym typeface="Symbol" pitchFamily="18" charset="2"/>
              </a:rPr>
              <a:t>,</a:t>
            </a:r>
            <a:r>
              <a:rPr lang="en-US" altLang="ru-RU" sz="2800" smtClean="0">
                <a:sym typeface="Symbol" pitchFamily="18" charset="2"/>
              </a:rPr>
              <a:t> </a:t>
            </a:r>
            <a:r>
              <a:rPr lang="ru-RU" altLang="ru-RU" sz="2800" smtClean="0">
                <a:sym typeface="Symbol" pitchFamily="18" charset="2"/>
              </a:rPr>
              <a:t>называется </a:t>
            </a:r>
            <a:r>
              <a:rPr lang="ru-RU" altLang="ru-RU" sz="2800" b="1" i="1" smtClean="0">
                <a:sym typeface="Symbol" pitchFamily="18" charset="2"/>
              </a:rPr>
              <a:t>линейным</a:t>
            </a:r>
            <a:r>
              <a:rPr lang="ru-RU" altLang="ru-RU" sz="2800" smtClean="0">
                <a:sym typeface="Symbol" pitchFamily="18" charset="2"/>
              </a:rPr>
              <a:t> уравнением относительно </a:t>
            </a:r>
            <a:r>
              <a:rPr lang="en-US" altLang="ru-RU" sz="2800" i="1" smtClean="0"/>
              <a:t>sin x</a:t>
            </a:r>
            <a:r>
              <a:rPr lang="ru-RU" altLang="ru-RU" sz="2800" smtClean="0"/>
              <a:t> и </a:t>
            </a:r>
            <a:r>
              <a:rPr lang="en-US" altLang="ru-RU" sz="2800" i="1" smtClean="0"/>
              <a:t>cos x</a:t>
            </a:r>
          </a:p>
        </p:txBody>
      </p:sp>
      <p:sp>
        <p:nvSpPr>
          <p:cNvPr id="1946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735013" y="3028950"/>
          <a:ext cx="302418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Формула" r:id="rId4" imgW="1180800" imgH="177480" progId="Equation.3">
                  <p:embed/>
                </p:oleObj>
              </mc:Choice>
              <mc:Fallback>
                <p:oleObj name="Формула" r:id="rId4" imgW="118080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013" y="3028950"/>
                        <a:ext cx="3024187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1"/>
          <p:cNvGraphicFramePr>
            <a:graphicFrameLocks noChangeAspect="1"/>
          </p:cNvGraphicFramePr>
          <p:nvPr/>
        </p:nvGraphicFramePr>
        <p:xfrm>
          <a:off x="250825" y="3500438"/>
          <a:ext cx="87137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Формула" r:id="rId6" imgW="3530520" imgH="431640" progId="Equation.3">
                  <p:embed/>
                </p:oleObj>
              </mc:Choice>
              <mc:Fallback>
                <p:oleObj name="Формула" r:id="rId6" imgW="3530520" imgH="431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500438"/>
                        <a:ext cx="8713788" cy="1055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250825" y="4508500"/>
          <a:ext cx="8713788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Формула" r:id="rId8" imgW="3530520" imgH="393480" progId="Equation.3">
                  <p:embed/>
                </p:oleObj>
              </mc:Choice>
              <mc:Fallback>
                <p:oleObj name="Формула" r:id="rId8" imgW="353052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508500"/>
                        <a:ext cx="8713788" cy="963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971550" y="5516563"/>
          <a:ext cx="7240588" cy="96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Формула" r:id="rId10" imgW="2933640" imgH="393480" progId="Equation.3">
                  <p:embed/>
                </p:oleObj>
              </mc:Choice>
              <mc:Fallback>
                <p:oleObj name="Формула" r:id="rId10" imgW="2933640" imgH="393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5516563"/>
                        <a:ext cx="7240588" cy="963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800" smtClean="0"/>
              <a:t>Уравнения, линейные относительно </a:t>
            </a:r>
            <a:r>
              <a:rPr lang="en-US" altLang="ru-RU" sz="3800" smtClean="0"/>
              <a:t>sin x </a:t>
            </a:r>
            <a:r>
              <a:rPr lang="ru-RU" altLang="ru-RU" sz="3800" smtClean="0"/>
              <a:t>и</a:t>
            </a:r>
            <a:r>
              <a:rPr lang="en-US" altLang="ru-RU" sz="3800" smtClean="0"/>
              <a:t> cos x</a:t>
            </a:r>
            <a:r>
              <a:rPr lang="ru-RU" altLang="ru-RU" sz="3800" smtClean="0"/>
              <a:t> </a:t>
            </a:r>
            <a:endParaRPr lang="en-US" altLang="ru-RU" sz="3800" i="1" smtClean="0">
              <a:sym typeface="Symbol" pitchFamily="18" charset="2"/>
            </a:endParaRPr>
          </a:p>
        </p:txBody>
      </p:sp>
      <p:sp>
        <p:nvSpPr>
          <p:cNvPr id="2049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179388" y="1557338"/>
          <a:ext cx="2801937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Формула" r:id="rId4" imgW="1168200" imgH="177480" progId="Equation.3">
                  <p:embed/>
                </p:oleObj>
              </mc:Choice>
              <mc:Fallback>
                <p:oleObj name="Формула" r:id="rId4" imgW="116820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557338"/>
                        <a:ext cx="2801937" cy="423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179388" y="1847850"/>
          <a:ext cx="7888287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name="Формула" r:id="rId6" imgW="3288960" imgH="431640" progId="Equation.3">
                  <p:embed/>
                </p:oleObj>
              </mc:Choice>
              <mc:Fallback>
                <p:oleObj name="Формула" r:id="rId6" imgW="3288960" imgH="431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847850"/>
                        <a:ext cx="7888287" cy="102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179388" y="2743200"/>
          <a:ext cx="8193087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Формула" r:id="rId8" imgW="3416040" imgH="393480" progId="Equation.3">
                  <p:embed/>
                </p:oleObj>
              </mc:Choice>
              <mc:Fallback>
                <p:oleObj name="Формула" r:id="rId8" imgW="3416040" imgH="393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2743200"/>
                        <a:ext cx="8193087" cy="938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179388" y="3548063"/>
          <a:ext cx="5329237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6" name="Формула" r:id="rId10" imgW="2222280" imgH="393480" progId="Equation.3">
                  <p:embed/>
                </p:oleObj>
              </mc:Choice>
              <mc:Fallback>
                <p:oleObj name="Формула" r:id="rId10" imgW="222228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548063"/>
                        <a:ext cx="5329237" cy="938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3"/>
          <p:cNvGraphicFramePr>
            <a:graphicFrameLocks noChangeAspect="1"/>
          </p:cNvGraphicFramePr>
          <p:nvPr/>
        </p:nvGraphicFramePr>
        <p:xfrm>
          <a:off x="179388" y="4352925"/>
          <a:ext cx="3136900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Формула" r:id="rId12" imgW="1307880" imgH="393480" progId="Equation.3">
                  <p:embed/>
                </p:oleObj>
              </mc:Choice>
              <mc:Fallback>
                <p:oleObj name="Формула" r:id="rId12" imgW="1307880" imgH="393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4352925"/>
                        <a:ext cx="3136900" cy="938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4"/>
          <p:cNvGraphicFramePr>
            <a:graphicFrameLocks noChangeAspect="1"/>
          </p:cNvGraphicFramePr>
          <p:nvPr/>
        </p:nvGraphicFramePr>
        <p:xfrm>
          <a:off x="179388" y="5157788"/>
          <a:ext cx="2374900" cy="1119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8" name="Формула" r:id="rId14" imgW="990360" imgH="469800" progId="Equation.3">
                  <p:embed/>
                </p:oleObj>
              </mc:Choice>
              <mc:Fallback>
                <p:oleObj name="Формула" r:id="rId14" imgW="990360" imgH="4698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5157788"/>
                        <a:ext cx="2374900" cy="1119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/>
        </p:nvGraphicFramePr>
        <p:xfrm>
          <a:off x="6516688" y="3716338"/>
          <a:ext cx="1309687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9" name="Формула" r:id="rId16" imgW="545760" imgH="393480" progId="Equation.3">
                  <p:embed/>
                </p:oleObj>
              </mc:Choice>
              <mc:Fallback>
                <p:oleObj name="Формула" r:id="rId16" imgW="545760" imgH="3934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3716338"/>
                        <a:ext cx="1309687" cy="938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6"/>
          <p:cNvGraphicFramePr>
            <a:graphicFrameLocks noChangeAspect="1"/>
          </p:cNvGraphicFramePr>
          <p:nvPr/>
        </p:nvGraphicFramePr>
        <p:xfrm>
          <a:off x="5435600" y="4652963"/>
          <a:ext cx="3441700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0" name="Формула" r:id="rId18" imgW="1434960" imgH="393480" progId="Equation.3">
                  <p:embed/>
                </p:oleObj>
              </mc:Choice>
              <mc:Fallback>
                <p:oleObj name="Формула" r:id="rId18" imgW="1434960" imgH="393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4652963"/>
                        <a:ext cx="3441700" cy="938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7"/>
          <p:cNvGraphicFramePr>
            <a:graphicFrameLocks noChangeAspect="1"/>
          </p:cNvGraphicFramePr>
          <p:nvPr/>
        </p:nvGraphicFramePr>
        <p:xfrm>
          <a:off x="5283200" y="5589588"/>
          <a:ext cx="3746500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1" name="Формула" r:id="rId20" imgW="1562040" imgH="393480" progId="Equation.3">
                  <p:embed/>
                </p:oleObj>
              </mc:Choice>
              <mc:Fallback>
                <p:oleObj name="Формула" r:id="rId20" imgW="1562040" imgH="393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3200" y="5589588"/>
                        <a:ext cx="3746500" cy="938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800" smtClean="0"/>
              <a:t>Уравнения, линейные относительно </a:t>
            </a:r>
            <a:r>
              <a:rPr lang="en-US" altLang="ru-RU" sz="3800" smtClean="0"/>
              <a:t>sin x </a:t>
            </a:r>
            <a:r>
              <a:rPr lang="ru-RU" altLang="ru-RU" sz="3800" smtClean="0"/>
              <a:t>и</a:t>
            </a:r>
            <a:r>
              <a:rPr lang="en-US" altLang="ru-RU" sz="3800" smtClean="0"/>
              <a:t> cos x</a:t>
            </a:r>
            <a:r>
              <a:rPr lang="ru-RU" altLang="ru-RU" sz="3800" smtClean="0"/>
              <a:t> </a:t>
            </a:r>
            <a:endParaRPr lang="en-US" altLang="ru-RU" sz="3800" i="1" smtClean="0">
              <a:sym typeface="Symbol" pitchFamily="18" charset="2"/>
            </a:endParaRPr>
          </a:p>
        </p:txBody>
      </p:sp>
      <p:sp>
        <p:nvSpPr>
          <p:cNvPr id="2151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735013" y="1660525"/>
          <a:ext cx="302418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Формула" r:id="rId4" imgW="1180800" imgH="177480" progId="Equation.3">
                  <p:embed/>
                </p:oleObj>
              </mc:Choice>
              <mc:Fallback>
                <p:oleObj name="Формула" r:id="rId4" imgW="118080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013" y="1660525"/>
                        <a:ext cx="3024187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3924300" y="1528763"/>
          <a:ext cx="172402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Формула" r:id="rId6" imgW="672840" imgH="266400" progId="Equation.3">
                  <p:embed/>
                </p:oleObj>
              </mc:Choice>
              <mc:Fallback>
                <p:oleObj name="Формула" r:id="rId6" imgW="672840" imgH="2664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4300" y="1528763"/>
                        <a:ext cx="1724025" cy="676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755650" y="2205038"/>
          <a:ext cx="5976938" cy="96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Формула" r:id="rId8" imgW="2654280" imgH="431640" progId="Equation.3">
                  <p:embed/>
                </p:oleObj>
              </mc:Choice>
              <mc:Fallback>
                <p:oleObj name="Формула" r:id="rId8" imgW="2654280" imgH="431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205038"/>
                        <a:ext cx="5976938" cy="963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107950" y="3141663"/>
          <a:ext cx="8858250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Формула" r:id="rId10" imgW="4114800" imgH="520560" progId="Equation.3">
                  <p:embed/>
                </p:oleObj>
              </mc:Choice>
              <mc:Fallback>
                <p:oleObj name="Формула" r:id="rId10" imgW="4114800" imgH="52056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3141663"/>
                        <a:ext cx="8858250" cy="1112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1042988" y="4365625"/>
          <a:ext cx="4776787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8" name="Формула" r:id="rId12" imgW="2120760" imgH="431640" progId="Equation.3">
                  <p:embed/>
                </p:oleObj>
              </mc:Choice>
              <mc:Fallback>
                <p:oleObj name="Формула" r:id="rId12" imgW="2120760" imgH="4316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4365625"/>
                        <a:ext cx="4776787" cy="963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3"/>
          <p:cNvGraphicFramePr>
            <a:graphicFrameLocks noChangeAspect="1"/>
          </p:cNvGraphicFramePr>
          <p:nvPr/>
        </p:nvGraphicFramePr>
        <p:xfrm>
          <a:off x="1908175" y="5373688"/>
          <a:ext cx="3032125" cy="96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Формула" r:id="rId14" imgW="1346040" imgH="431640" progId="Equation.3">
                  <p:embed/>
                </p:oleObj>
              </mc:Choice>
              <mc:Fallback>
                <p:oleObj name="Формула" r:id="rId14" imgW="1346040" imgH="4316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5373688"/>
                        <a:ext cx="3032125" cy="963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1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800" smtClean="0"/>
              <a:t>Уравнения, линейные относительно </a:t>
            </a:r>
            <a:r>
              <a:rPr lang="en-US" altLang="ru-RU" sz="3800" smtClean="0"/>
              <a:t>sin x </a:t>
            </a:r>
            <a:r>
              <a:rPr lang="ru-RU" altLang="ru-RU" sz="3800" smtClean="0"/>
              <a:t>и</a:t>
            </a:r>
            <a:r>
              <a:rPr lang="en-US" altLang="ru-RU" sz="3800" smtClean="0"/>
              <a:t> cos x</a:t>
            </a:r>
            <a:r>
              <a:rPr lang="ru-RU" altLang="ru-RU" sz="3800" smtClean="0"/>
              <a:t> </a:t>
            </a:r>
            <a:endParaRPr lang="en-US" altLang="ru-RU" sz="3800" i="1" smtClean="0">
              <a:sym typeface="Symbol" pitchFamily="18" charset="2"/>
            </a:endParaRPr>
          </a:p>
        </p:txBody>
      </p:sp>
      <p:sp>
        <p:nvSpPr>
          <p:cNvPr id="2254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684213" y="1700213"/>
          <a:ext cx="2697162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3" name="Формула" r:id="rId4" imgW="1155600" imgH="177480" progId="Equation.3">
                  <p:embed/>
                </p:oleObj>
              </mc:Choice>
              <mc:Fallback>
                <p:oleObj name="Формула" r:id="rId4" imgW="115560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700213"/>
                        <a:ext cx="2697162" cy="411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3492500" y="1516063"/>
          <a:ext cx="2076450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name="Формула" r:id="rId6" imgW="888840" imgH="266400" progId="Equation.3">
                  <p:embed/>
                </p:oleObj>
              </mc:Choice>
              <mc:Fallback>
                <p:oleObj name="Формула" r:id="rId6" imgW="888840" imgH="266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1516063"/>
                        <a:ext cx="2076450" cy="617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684213" y="2038350"/>
          <a:ext cx="2687637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Формула" r:id="rId8" imgW="1193760" imgH="393480" progId="Equation.3">
                  <p:embed/>
                </p:oleObj>
              </mc:Choice>
              <mc:Fallback>
                <p:oleObj name="Формула" r:id="rId8" imgW="119376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038350"/>
                        <a:ext cx="2687637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3492500" y="2035175"/>
          <a:ext cx="287020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Формула" r:id="rId10" imgW="1333440" imgH="393480" progId="Equation.3">
                  <p:embed/>
                </p:oleObj>
              </mc:Choice>
              <mc:Fallback>
                <p:oleObj name="Формула" r:id="rId10" imgW="1333440" imgH="393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2035175"/>
                        <a:ext cx="2870200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684213" y="2843213"/>
          <a:ext cx="36322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7" name="Формула" r:id="rId12" imgW="1612800" imgH="203040" progId="Equation.3">
                  <p:embed/>
                </p:oleObj>
              </mc:Choice>
              <mc:Fallback>
                <p:oleObj name="Формула" r:id="rId12" imgW="161280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843213"/>
                        <a:ext cx="3632200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9"/>
          <p:cNvGraphicFramePr>
            <a:graphicFrameLocks noChangeAspect="1"/>
          </p:cNvGraphicFramePr>
          <p:nvPr/>
        </p:nvGraphicFramePr>
        <p:xfrm>
          <a:off x="684213" y="3222625"/>
          <a:ext cx="186055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8" name="Формула" r:id="rId14" imgW="825480" imgH="215640" progId="Equation.3">
                  <p:embed/>
                </p:oleObj>
              </mc:Choice>
              <mc:Fallback>
                <p:oleObj name="Формула" r:id="rId14" imgW="825480" imgH="215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3222625"/>
                        <a:ext cx="1860550" cy="481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684213" y="3629025"/>
          <a:ext cx="3119437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" name="Формула" r:id="rId16" imgW="1384200" imgH="393480" progId="Equation.3">
                  <p:embed/>
                </p:oleObj>
              </mc:Choice>
              <mc:Fallback>
                <p:oleObj name="Формула" r:id="rId16" imgW="1384200" imgH="393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3629025"/>
                        <a:ext cx="3119437" cy="874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1"/>
          <p:cNvGraphicFramePr>
            <a:graphicFrameLocks noChangeAspect="1"/>
          </p:cNvGraphicFramePr>
          <p:nvPr/>
        </p:nvGraphicFramePr>
        <p:xfrm>
          <a:off x="698500" y="5661025"/>
          <a:ext cx="4006850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0" name="Формула" r:id="rId18" imgW="1777680" imgH="393480" progId="Equation.3">
                  <p:embed/>
                </p:oleObj>
              </mc:Choice>
              <mc:Fallback>
                <p:oleObj name="Формула" r:id="rId18" imgW="177768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500" y="5661025"/>
                        <a:ext cx="4006850" cy="874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2"/>
          <p:cNvGraphicFramePr>
            <a:graphicFrameLocks noChangeAspect="1"/>
          </p:cNvGraphicFramePr>
          <p:nvPr/>
        </p:nvGraphicFramePr>
        <p:xfrm>
          <a:off x="684213" y="5229225"/>
          <a:ext cx="400526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1" name="Формула" r:id="rId20" imgW="1777680" imgH="203040" progId="Equation.3">
                  <p:embed/>
                </p:oleObj>
              </mc:Choice>
              <mc:Fallback>
                <p:oleObj name="Формула" r:id="rId20" imgW="177768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5229225"/>
                        <a:ext cx="4005262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3"/>
          <p:cNvGraphicFramePr>
            <a:graphicFrameLocks noChangeAspect="1"/>
          </p:cNvGraphicFramePr>
          <p:nvPr/>
        </p:nvGraphicFramePr>
        <p:xfrm>
          <a:off x="4673600" y="5013325"/>
          <a:ext cx="2001838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2" name="Формула" r:id="rId22" imgW="888840" imgH="393480" progId="Equation.3">
                  <p:embed/>
                </p:oleObj>
              </mc:Choice>
              <mc:Fallback>
                <p:oleObj name="Формула" r:id="rId22" imgW="888840" imgH="393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3600" y="5013325"/>
                        <a:ext cx="2001838" cy="87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4"/>
          <p:cNvGraphicFramePr>
            <a:graphicFrameLocks noChangeAspect="1"/>
          </p:cNvGraphicFramePr>
          <p:nvPr/>
        </p:nvGraphicFramePr>
        <p:xfrm>
          <a:off x="684213" y="4429125"/>
          <a:ext cx="3119437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3" name="Формула" r:id="rId24" imgW="1384200" imgH="393480" progId="Equation.3">
                  <p:embed/>
                </p:oleObj>
              </mc:Choice>
              <mc:Fallback>
                <p:oleObj name="Формула" r:id="rId24" imgW="1384200" imgH="393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429125"/>
                        <a:ext cx="3119437" cy="874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142875" y="1944688"/>
          <a:ext cx="341471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6" name="Формула" r:id="rId4" imgW="1333440" imgH="228600" progId="Equation.3">
                  <p:embed/>
                </p:oleObj>
              </mc:Choice>
              <mc:Fallback>
                <p:oleObj name="Формула" r:id="rId4" imgW="133344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1944688"/>
                        <a:ext cx="3414713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142875" y="2538413"/>
          <a:ext cx="43561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7" name="Формула" r:id="rId6" imgW="1701720" imgH="228600" progId="Equation.3">
                  <p:embed/>
                </p:oleObj>
              </mc:Choice>
              <mc:Fallback>
                <p:oleObj name="Формула" r:id="rId6" imgW="170172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2538413"/>
                        <a:ext cx="435610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6"/>
          <p:cNvGraphicFramePr>
            <a:graphicFrameLocks noChangeAspect="1"/>
          </p:cNvGraphicFramePr>
          <p:nvPr/>
        </p:nvGraphicFramePr>
        <p:xfrm>
          <a:off x="142875" y="3132138"/>
          <a:ext cx="3509963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8" name="Формула" r:id="rId8" imgW="1371600" imgH="393480" progId="Equation.3">
                  <p:embed/>
                </p:oleObj>
              </mc:Choice>
              <mc:Fallback>
                <p:oleObj name="Формула" r:id="rId8" imgW="1371600" imgH="393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3132138"/>
                        <a:ext cx="3509963" cy="998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142875" y="4143375"/>
          <a:ext cx="3608388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9" name="Формула" r:id="rId10" imgW="1409400" imgH="393480" progId="Equation.3">
                  <p:embed/>
                </p:oleObj>
              </mc:Choice>
              <mc:Fallback>
                <p:oleObj name="Формула" r:id="rId10" imgW="1409400" imgH="393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4143375"/>
                        <a:ext cx="3608388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250825" y="1412875"/>
            <a:ext cx="20240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№</a:t>
            </a:r>
            <a:r>
              <a:rPr lang="en-US" altLang="ru-RU" sz="2800" b="0">
                <a:solidFill>
                  <a:srgbClr val="000099"/>
                </a:solidFill>
                <a:latin typeface="Cambria" pitchFamily="18" charset="0"/>
              </a:rPr>
              <a:t>6</a:t>
            </a: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25(неч)</a:t>
            </a:r>
          </a:p>
        </p:txBody>
      </p:sp>
      <p:sp>
        <p:nvSpPr>
          <p:cNvPr id="23564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800" smtClean="0"/>
              <a:t>Уравнения, линейные относительно </a:t>
            </a:r>
            <a:r>
              <a:rPr lang="en-US" altLang="ru-RU" sz="3800" smtClean="0"/>
              <a:t>sin x </a:t>
            </a:r>
            <a:r>
              <a:rPr lang="ru-RU" altLang="ru-RU" sz="3800" smtClean="0"/>
              <a:t>и</a:t>
            </a:r>
            <a:r>
              <a:rPr lang="en-US" altLang="ru-RU" sz="3800" smtClean="0"/>
              <a:t> cos x</a:t>
            </a:r>
            <a:endParaRPr lang="ru-RU" altLang="ru-RU" sz="3800" smtClean="0"/>
          </a:p>
        </p:txBody>
      </p:sp>
      <p:sp>
        <p:nvSpPr>
          <p:cNvPr id="5" name="Text Box 78"/>
          <p:cNvSpPr txBox="1">
            <a:spLocks noChangeArrowheads="1"/>
          </p:cNvSpPr>
          <p:nvPr/>
        </p:nvSpPr>
        <p:spPr bwMode="auto">
          <a:xfrm>
            <a:off x="4357688" y="1412875"/>
            <a:ext cx="47863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FF0000"/>
                </a:solidFill>
                <a:latin typeface="Cambria" pitchFamily="18" charset="0"/>
              </a:rPr>
              <a:t>ДЗ: </a:t>
            </a:r>
            <a:r>
              <a:rPr lang="en-US" altLang="ru-RU" sz="2800" b="0">
                <a:solidFill>
                  <a:srgbClr val="FF0000"/>
                </a:solidFill>
              </a:rPr>
              <a:t>§3</a:t>
            </a:r>
            <a:r>
              <a:rPr lang="ru-RU" altLang="ru-RU" sz="2800" b="0">
                <a:solidFill>
                  <a:srgbClr val="FF0000"/>
                </a:solidFill>
              </a:rPr>
              <a:t>6(2), </a:t>
            </a:r>
            <a:r>
              <a:rPr lang="ru-RU" altLang="ru-RU" sz="2800" b="0">
                <a:solidFill>
                  <a:srgbClr val="FF0000"/>
                </a:solidFill>
                <a:latin typeface="Cambria" pitchFamily="18" charset="0"/>
              </a:rPr>
              <a:t>№</a:t>
            </a:r>
            <a:r>
              <a:rPr lang="en-US" altLang="ru-RU" sz="2800" b="0">
                <a:solidFill>
                  <a:srgbClr val="FF0000"/>
                </a:solidFill>
                <a:latin typeface="Cambria" pitchFamily="18" charset="0"/>
              </a:rPr>
              <a:t>6</a:t>
            </a:r>
            <a:r>
              <a:rPr lang="ru-RU" altLang="ru-RU" sz="2800" b="0">
                <a:solidFill>
                  <a:srgbClr val="FF0000"/>
                </a:solidFill>
                <a:latin typeface="Cambria" pitchFamily="18" charset="0"/>
              </a:rPr>
              <a:t>25(чет), 632</a:t>
            </a:r>
          </a:p>
        </p:txBody>
      </p:sp>
      <p:graphicFrame>
        <p:nvGraphicFramePr>
          <p:cNvPr id="6" name="Object 13"/>
          <p:cNvGraphicFramePr>
            <a:graphicFrameLocks noChangeAspect="1"/>
          </p:cNvGraphicFramePr>
          <p:nvPr/>
        </p:nvGraphicFramePr>
        <p:xfrm>
          <a:off x="142875" y="5157788"/>
          <a:ext cx="40306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0" name="Формула" r:id="rId12" imgW="1574640" imgH="228600" progId="Equation.3">
                  <p:embed/>
                </p:oleObj>
              </mc:Choice>
              <mc:Fallback>
                <p:oleObj name="Формула" r:id="rId12" imgW="157464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5157788"/>
                        <a:ext cx="4030663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4"/>
          <p:cNvGraphicFramePr>
            <a:graphicFrameLocks noChangeAspect="1"/>
          </p:cNvGraphicFramePr>
          <p:nvPr/>
        </p:nvGraphicFramePr>
        <p:xfrm>
          <a:off x="4929188" y="1979613"/>
          <a:ext cx="40005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1" name="Формула" r:id="rId14" imgW="1562040" imgH="215640" progId="Equation.3">
                  <p:embed/>
                </p:oleObj>
              </mc:Choice>
              <mc:Fallback>
                <p:oleObj name="Формула" r:id="rId14" imgW="1562040" imgH="2156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1979613"/>
                        <a:ext cx="4000500" cy="549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4929188" y="2576513"/>
          <a:ext cx="383540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2" name="Формула" r:id="rId16" imgW="1498320" imgH="203040" progId="Equation.3">
                  <p:embed/>
                </p:oleObj>
              </mc:Choice>
              <mc:Fallback>
                <p:oleObj name="Формула" r:id="rId16" imgW="149832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2576513"/>
                        <a:ext cx="3835400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4929188" y="3141663"/>
          <a:ext cx="3738562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3" name="Формула" r:id="rId18" imgW="1460160" imgH="393480" progId="Equation.3">
                  <p:embed/>
                </p:oleObj>
              </mc:Choice>
              <mc:Fallback>
                <p:oleObj name="Формула" r:id="rId18" imgW="146016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3141663"/>
                        <a:ext cx="3738562" cy="998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02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4000" dirty="0" smtClean="0">
                <a:latin typeface="+mn-lt"/>
              </a:rPr>
              <a:t>Уравнения, решаемые разложением на множители</a:t>
            </a:r>
            <a:endParaRPr lang="en-US" sz="4000" i="1" dirty="0" smtClean="0">
              <a:latin typeface="+mn-lt"/>
              <a:sym typeface="Symbol" pitchFamily="18" charset="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484313"/>
            <a:ext cx="576263" cy="5048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2800" smtClean="0"/>
              <a:t>1. </a:t>
            </a:r>
            <a:endParaRPr lang="en-US" altLang="ru-RU" sz="2800" smtClean="0">
              <a:sym typeface="Symbol" pitchFamily="18" charset="2"/>
            </a:endParaRPr>
          </a:p>
        </p:txBody>
      </p:sp>
      <p:sp>
        <p:nvSpPr>
          <p:cNvPr id="2459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684213" y="1484313"/>
          <a:ext cx="651351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Формула" r:id="rId4" imgW="2247840" imgH="177480" progId="Equation.3">
                  <p:embed/>
                </p:oleObj>
              </mc:Choice>
              <mc:Fallback>
                <p:oleObj name="Формула" r:id="rId4" imgW="224784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484313"/>
                        <a:ext cx="6513512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4"/>
          <p:cNvGraphicFramePr>
            <a:graphicFrameLocks noChangeAspect="1"/>
          </p:cNvGraphicFramePr>
          <p:nvPr/>
        </p:nvGraphicFramePr>
        <p:xfrm>
          <a:off x="684213" y="1912938"/>
          <a:ext cx="6072187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2" name="Формула" r:id="rId6" imgW="2095200" imgH="215640" progId="Equation.3">
                  <p:embed/>
                </p:oleObj>
              </mc:Choice>
              <mc:Fallback>
                <p:oleObj name="Формула" r:id="rId6" imgW="2095200" imgH="21564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912938"/>
                        <a:ext cx="6072187" cy="620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5"/>
          <p:cNvGraphicFramePr>
            <a:graphicFrameLocks noChangeAspect="1"/>
          </p:cNvGraphicFramePr>
          <p:nvPr/>
        </p:nvGraphicFramePr>
        <p:xfrm>
          <a:off x="684213" y="2451100"/>
          <a:ext cx="4564062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3" name="Формула" r:id="rId8" imgW="1574640" imgH="215640" progId="Equation.3">
                  <p:embed/>
                </p:oleObj>
              </mc:Choice>
              <mc:Fallback>
                <p:oleObj name="Формула" r:id="rId8" imgW="1574640" imgH="21564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451100"/>
                        <a:ext cx="4564062" cy="620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6"/>
          <p:cNvGraphicFramePr>
            <a:graphicFrameLocks noChangeAspect="1"/>
          </p:cNvGraphicFramePr>
          <p:nvPr/>
        </p:nvGraphicFramePr>
        <p:xfrm>
          <a:off x="684213" y="2992438"/>
          <a:ext cx="26860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4" name="Формула" r:id="rId10" imgW="927000" imgH="177480" progId="Equation.3">
                  <p:embed/>
                </p:oleObj>
              </mc:Choice>
              <mc:Fallback>
                <p:oleObj name="Формула" r:id="rId10" imgW="927000" imgH="17748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992438"/>
                        <a:ext cx="2686050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7"/>
          <p:cNvGraphicFramePr>
            <a:graphicFrameLocks noChangeAspect="1"/>
          </p:cNvGraphicFramePr>
          <p:nvPr/>
        </p:nvGraphicFramePr>
        <p:xfrm>
          <a:off x="5219700" y="2994025"/>
          <a:ext cx="213518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5" name="Формула" r:id="rId12" imgW="736560" imgH="177480" progId="Equation.3">
                  <p:embed/>
                </p:oleObj>
              </mc:Choice>
              <mc:Fallback>
                <p:oleObj name="Формула" r:id="rId12" imgW="736560" imgH="17748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2994025"/>
                        <a:ext cx="2135188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8"/>
          <p:cNvGraphicFramePr>
            <a:graphicFrameLocks noChangeAspect="1"/>
          </p:cNvGraphicFramePr>
          <p:nvPr/>
        </p:nvGraphicFramePr>
        <p:xfrm>
          <a:off x="684213" y="3417888"/>
          <a:ext cx="1985962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6" name="Формула" r:id="rId14" imgW="685800" imgH="393480" progId="Equation.3">
                  <p:embed/>
                </p:oleObj>
              </mc:Choice>
              <mc:Fallback>
                <p:oleObj name="Формула" r:id="rId14" imgW="685800" imgH="39348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3417888"/>
                        <a:ext cx="1985962" cy="1131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9"/>
          <p:cNvGraphicFramePr>
            <a:graphicFrameLocks noChangeAspect="1"/>
          </p:cNvGraphicFramePr>
          <p:nvPr/>
        </p:nvGraphicFramePr>
        <p:xfrm>
          <a:off x="684213" y="4467225"/>
          <a:ext cx="3860800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7" name="Формула" r:id="rId16" imgW="1333440" imgH="393480" progId="Equation.3">
                  <p:embed/>
                </p:oleObj>
              </mc:Choice>
              <mc:Fallback>
                <p:oleObj name="Формула" r:id="rId16" imgW="1333440" imgH="39348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467225"/>
                        <a:ext cx="3860800" cy="1131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0"/>
          <p:cNvGraphicFramePr>
            <a:graphicFrameLocks noChangeAspect="1"/>
          </p:cNvGraphicFramePr>
          <p:nvPr/>
        </p:nvGraphicFramePr>
        <p:xfrm>
          <a:off x="5219700" y="3573463"/>
          <a:ext cx="18034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8" name="Формула" r:id="rId18" imgW="622080" imgH="177480" progId="Equation.3">
                  <p:embed/>
                </p:oleObj>
              </mc:Choice>
              <mc:Fallback>
                <p:oleObj name="Формула" r:id="rId18" imgW="622080" imgH="17748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573463"/>
                        <a:ext cx="1803400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1"/>
          <p:cNvGraphicFramePr>
            <a:graphicFrameLocks noChangeAspect="1"/>
          </p:cNvGraphicFramePr>
          <p:nvPr/>
        </p:nvGraphicFramePr>
        <p:xfrm>
          <a:off x="5219700" y="4005263"/>
          <a:ext cx="3643313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9" name="Формула" r:id="rId20" imgW="1257120" imgH="393480" progId="Equation.3">
                  <p:embed/>
                </p:oleObj>
              </mc:Choice>
              <mc:Fallback>
                <p:oleObj name="Формула" r:id="rId20" imgW="1257120" imgH="39348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4005263"/>
                        <a:ext cx="3643313" cy="1131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2"/>
          <p:cNvGraphicFramePr>
            <a:graphicFrameLocks noChangeAspect="1"/>
          </p:cNvGraphicFramePr>
          <p:nvPr/>
        </p:nvGraphicFramePr>
        <p:xfrm>
          <a:off x="684213" y="5516563"/>
          <a:ext cx="3419475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0" name="Формула" r:id="rId22" imgW="1180800" imgH="393480" progId="Equation.3">
                  <p:embed/>
                </p:oleObj>
              </mc:Choice>
              <mc:Fallback>
                <p:oleObj name="Формула" r:id="rId22" imgW="1180800" imgH="39348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5516563"/>
                        <a:ext cx="3419475" cy="1131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4000" dirty="0" smtClean="0">
                <a:latin typeface="+mn-lt"/>
              </a:rPr>
              <a:t>Уравнения, решаемые разложением на множители</a:t>
            </a:r>
            <a:endParaRPr lang="en-US" sz="4000" i="1" dirty="0" smtClean="0">
              <a:latin typeface="+mn-lt"/>
              <a:sym typeface="Symbol" pitchFamily="18" charset="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484313"/>
            <a:ext cx="576263" cy="5048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2800" smtClean="0"/>
              <a:t>2. </a:t>
            </a:r>
            <a:endParaRPr lang="en-US" altLang="ru-RU" sz="2800" smtClean="0">
              <a:sym typeface="Symbol" pitchFamily="18" charset="2"/>
            </a:endParaRPr>
          </a:p>
        </p:txBody>
      </p:sp>
      <p:sp>
        <p:nvSpPr>
          <p:cNvPr id="2561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827088" y="1484313"/>
          <a:ext cx="2897187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5" name="Формула" r:id="rId4" imgW="1130040" imgH="177480" progId="Equation.3">
                  <p:embed/>
                </p:oleObj>
              </mc:Choice>
              <mc:Fallback>
                <p:oleObj name="Формула" r:id="rId4" imgW="113004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1484313"/>
                        <a:ext cx="2897187" cy="452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827088" y="1812925"/>
          <a:ext cx="3938587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6" name="Формула" r:id="rId6" imgW="1536480" imgH="431640" progId="Equation.3">
                  <p:embed/>
                </p:oleObj>
              </mc:Choice>
              <mc:Fallback>
                <p:oleObj name="Формула" r:id="rId6" imgW="1536480" imgH="4316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1812925"/>
                        <a:ext cx="3938587" cy="1098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6"/>
          <p:cNvGraphicFramePr>
            <a:graphicFrameLocks noChangeAspect="1"/>
          </p:cNvGraphicFramePr>
          <p:nvPr/>
        </p:nvGraphicFramePr>
        <p:xfrm>
          <a:off x="827088" y="2708275"/>
          <a:ext cx="4686300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" name="Формула" r:id="rId8" imgW="1828800" imgH="431640" progId="Equation.3">
                  <p:embed/>
                </p:oleObj>
              </mc:Choice>
              <mc:Fallback>
                <p:oleObj name="Формула" r:id="rId8" imgW="1828800" imgH="431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2708275"/>
                        <a:ext cx="4686300" cy="1098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827088" y="3644900"/>
          <a:ext cx="2441575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" name="Формула" r:id="rId10" imgW="952200" imgH="431640" progId="Equation.3">
                  <p:embed/>
                </p:oleObj>
              </mc:Choice>
              <mc:Fallback>
                <p:oleObj name="Формула" r:id="rId10" imgW="952200" imgH="4316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644900"/>
                        <a:ext cx="2441575" cy="1098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/>
          <p:cNvGraphicFramePr>
            <a:graphicFrameLocks noChangeAspect="1"/>
          </p:cNvGraphicFramePr>
          <p:nvPr/>
        </p:nvGraphicFramePr>
        <p:xfrm>
          <a:off x="827088" y="4652963"/>
          <a:ext cx="341788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" name="Формула" r:id="rId12" imgW="1333440" imgH="393480" progId="Equation.3">
                  <p:embed/>
                </p:oleObj>
              </mc:Choice>
              <mc:Fallback>
                <p:oleObj name="Формула" r:id="rId12" imgW="1333440" imgH="393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4652963"/>
                        <a:ext cx="341788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9"/>
          <p:cNvGraphicFramePr>
            <a:graphicFrameLocks noChangeAspect="1"/>
          </p:cNvGraphicFramePr>
          <p:nvPr/>
        </p:nvGraphicFramePr>
        <p:xfrm>
          <a:off x="827088" y="5445125"/>
          <a:ext cx="3028950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name="Формула" r:id="rId14" imgW="1180800" imgH="393480" progId="Equation.3">
                  <p:embed/>
                </p:oleObj>
              </mc:Choice>
              <mc:Fallback>
                <p:oleObj name="Формула" r:id="rId14" imgW="1180800" imgH="3934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5445125"/>
                        <a:ext cx="3028950" cy="1001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4859338" y="3429000"/>
          <a:ext cx="2636837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1" name="Формула" r:id="rId16" imgW="1028520" imgH="431640" progId="Equation.3">
                  <p:embed/>
                </p:oleObj>
              </mc:Choice>
              <mc:Fallback>
                <p:oleObj name="Формула" r:id="rId16" imgW="1028520" imgH="43164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429000"/>
                        <a:ext cx="2636837" cy="1098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9"/>
          <p:cNvGraphicFramePr>
            <a:graphicFrameLocks noChangeAspect="1"/>
          </p:cNvGraphicFramePr>
          <p:nvPr/>
        </p:nvGraphicFramePr>
        <p:xfrm>
          <a:off x="4859338" y="4221163"/>
          <a:ext cx="3613150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2" name="Формула" r:id="rId18" imgW="1409400" imgH="393480" progId="Equation.3">
                  <p:embed/>
                </p:oleObj>
              </mc:Choice>
              <mc:Fallback>
                <p:oleObj name="Формула" r:id="rId18" imgW="140940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4221163"/>
                        <a:ext cx="3613150" cy="1001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2"/>
          <p:cNvGraphicFramePr>
            <a:graphicFrameLocks noChangeAspect="1"/>
          </p:cNvGraphicFramePr>
          <p:nvPr/>
        </p:nvGraphicFramePr>
        <p:xfrm>
          <a:off x="4859338" y="5084763"/>
          <a:ext cx="3124200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3" name="Формула" r:id="rId20" imgW="1218960" imgH="393480" progId="Equation.3">
                  <p:embed/>
                </p:oleObj>
              </mc:Choice>
              <mc:Fallback>
                <p:oleObj name="Формула" r:id="rId20" imgW="1218960" imgH="393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5084763"/>
                        <a:ext cx="3124200" cy="1001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3"/>
          <p:cNvGraphicFramePr>
            <a:graphicFrameLocks noChangeAspect="1"/>
          </p:cNvGraphicFramePr>
          <p:nvPr/>
        </p:nvGraphicFramePr>
        <p:xfrm>
          <a:off x="4859338" y="5856288"/>
          <a:ext cx="3025775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4" name="Формула" r:id="rId22" imgW="1180800" imgH="393480" progId="Equation.3">
                  <p:embed/>
                </p:oleObj>
              </mc:Choice>
              <mc:Fallback>
                <p:oleObj name="Формула" r:id="rId22" imgW="1180800" imgH="39348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5856288"/>
                        <a:ext cx="3025775" cy="1001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Уравнения </a:t>
            </a:r>
            <a:r>
              <a:rPr lang="en-US" altLang="ru-RU" sz="4000" i="1" smtClean="0"/>
              <a:t>cos </a:t>
            </a:r>
            <a:r>
              <a:rPr lang="en-US" altLang="ru-RU" sz="4000" i="1" smtClean="0">
                <a:sym typeface="Symbol" pitchFamily="18" charset="2"/>
              </a:rPr>
              <a:t>x = 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1. </a:t>
            </a:r>
            <a:r>
              <a:rPr lang="en-US" altLang="ru-RU" sz="2800" smtClean="0"/>
              <a:t>cos </a:t>
            </a:r>
            <a:r>
              <a:rPr lang="en-US" altLang="ru-RU" sz="2800" smtClean="0">
                <a:sym typeface="Symbol" pitchFamily="18" charset="2"/>
              </a:rPr>
              <a:t>x = 1,5</a:t>
            </a:r>
          </a:p>
        </p:txBody>
      </p:sp>
      <p:sp>
        <p:nvSpPr>
          <p:cNvPr id="33796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sp>
        <p:nvSpPr>
          <p:cNvPr id="23565" name="Text Box 3"/>
          <p:cNvSpPr txBox="1">
            <a:spLocks noChangeArrowheads="1"/>
          </p:cNvSpPr>
          <p:nvPr/>
        </p:nvSpPr>
        <p:spPr bwMode="auto">
          <a:xfrm>
            <a:off x="3924300" y="4005263"/>
            <a:ext cx="8620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Р</a:t>
            </a:r>
            <a:r>
              <a:rPr lang="en-US" altLang="ru-RU" b="0">
                <a:latin typeface="Arial" charset="0"/>
              </a:rPr>
              <a:t>(1,0)</a:t>
            </a:r>
            <a:endParaRPr lang="ru-RU" altLang="ru-RU" b="0">
              <a:latin typeface="Arial" charset="0"/>
            </a:endParaRPr>
          </a:p>
        </p:txBody>
      </p:sp>
      <p:sp>
        <p:nvSpPr>
          <p:cNvPr id="23566" name="Oval 6"/>
          <p:cNvSpPr>
            <a:spLocks noChangeArrowheads="1"/>
          </p:cNvSpPr>
          <p:nvPr/>
        </p:nvSpPr>
        <p:spPr bwMode="auto">
          <a:xfrm rot="-5400000">
            <a:off x="468313" y="26368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958975" y="4287838"/>
            <a:ext cx="406400" cy="447675"/>
            <a:chOff x="2458" y="2429"/>
            <a:chExt cx="256" cy="282"/>
          </a:xfrm>
        </p:grpSpPr>
        <p:sp>
          <p:nvSpPr>
            <p:cNvPr id="33813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3814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3925093" y="42918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2216150" y="2781300"/>
            <a:ext cx="760413" cy="1552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2916238" y="234791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M</a:t>
            </a:r>
            <a:endParaRPr lang="ru-RU" altLang="ru-RU" b="0">
              <a:latin typeface="Arial" charset="0"/>
            </a:endParaRPr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V="1">
            <a:off x="2230438" y="22780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180975" y="43307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7" name="Arc 25"/>
          <p:cNvSpPr>
            <a:spLocks/>
          </p:cNvSpPr>
          <p:nvPr/>
        </p:nvSpPr>
        <p:spPr bwMode="auto">
          <a:xfrm rot="-9408743" flipH="1" flipV="1">
            <a:off x="2395538" y="3759200"/>
            <a:ext cx="504825" cy="5048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4357688" y="43656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x</a:t>
            </a:r>
            <a:endParaRPr lang="ru-RU" altLang="ru-RU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1836738" y="21320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y</a:t>
            </a:r>
            <a:endParaRPr lang="ru-RU" altLang="ru-RU" b="0">
              <a:latin typeface="Arial" charset="0"/>
            </a:endParaRPr>
          </a:p>
        </p:txBody>
      </p:sp>
      <p:sp>
        <p:nvSpPr>
          <p:cNvPr id="5" name="Text Box 87"/>
          <p:cNvSpPr txBox="1">
            <a:spLocks noChangeArrowheads="1"/>
          </p:cNvSpPr>
          <p:nvPr/>
        </p:nvSpPr>
        <p:spPr bwMode="auto">
          <a:xfrm>
            <a:off x="2413000" y="3860800"/>
            <a:ext cx="43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4" name="Line 85"/>
          <p:cNvSpPr>
            <a:spLocks noChangeShapeType="1"/>
          </p:cNvSpPr>
          <p:nvPr/>
        </p:nvSpPr>
        <p:spPr bwMode="auto">
          <a:xfrm flipV="1">
            <a:off x="2989263" y="2781300"/>
            <a:ext cx="0" cy="1584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82" name="Line 26"/>
          <p:cNvSpPr>
            <a:spLocks noChangeShapeType="1"/>
          </p:cNvSpPr>
          <p:nvPr/>
        </p:nvSpPr>
        <p:spPr bwMode="auto">
          <a:xfrm flipH="1">
            <a:off x="2209800" y="4332288"/>
            <a:ext cx="779463" cy="0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88"/>
          <p:cNvSpPr txBox="1">
            <a:spLocks noChangeArrowheads="1"/>
          </p:cNvSpPr>
          <p:nvPr/>
        </p:nvSpPr>
        <p:spPr bwMode="auto">
          <a:xfrm>
            <a:off x="2268538" y="4286250"/>
            <a:ext cx="7191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 i="1">
                <a:solidFill>
                  <a:srgbClr val="FF0066"/>
                </a:solidFill>
                <a:latin typeface="Cambria" pitchFamily="18" charset="0"/>
              </a:rPr>
              <a:t>cos </a:t>
            </a:r>
            <a:r>
              <a:rPr lang="en-US" altLang="ru-RU" b="0" i="1">
                <a:solidFill>
                  <a:srgbClr val="FF0066"/>
                </a:solidFill>
                <a:latin typeface="Cambria" pitchFamily="18" charset="0"/>
                <a:sym typeface="Symbol" pitchFamily="18" charset="2"/>
              </a:rPr>
              <a:t>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148263" y="2349500"/>
            <a:ext cx="36004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ru-RU" sz="2800" b="0" i="1">
                <a:latin typeface="Times New Roman" pitchFamily="18" charset="0"/>
                <a:sym typeface="Symbol" pitchFamily="18" charset="2"/>
              </a:rPr>
              <a:t>-1cos x1</a:t>
            </a:r>
            <a:r>
              <a:rPr lang="en-US" altLang="ru-RU" sz="2800" b="0">
                <a:latin typeface="Times New Roman" pitchFamily="18" charset="0"/>
                <a:sym typeface="Symbol" pitchFamily="18" charset="2"/>
              </a:rPr>
              <a:t>,</a:t>
            </a:r>
            <a:br>
              <a:rPr lang="en-US" altLang="ru-RU" sz="2800" b="0">
                <a:latin typeface="Times New Roman" pitchFamily="18" charset="0"/>
                <a:sym typeface="Symbol" pitchFamily="18" charset="2"/>
              </a:rPr>
            </a:b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если </a:t>
            </a:r>
            <a:r>
              <a:rPr lang="en-US" altLang="ru-RU" sz="2800" b="0">
                <a:latin typeface="Times New Roman" pitchFamily="18" charset="0"/>
                <a:sym typeface="Symbol" pitchFamily="18" charset="2"/>
              </a:rPr>
              <a:t>|</a:t>
            </a: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а</a:t>
            </a:r>
            <a:r>
              <a:rPr lang="en-US" altLang="ru-RU" sz="2800" b="0">
                <a:latin typeface="Times New Roman" pitchFamily="18" charset="0"/>
                <a:sym typeface="Symbol" pitchFamily="18" charset="2"/>
              </a:rPr>
              <a:t>|&gt;1</a:t>
            </a: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, то уравнение </a:t>
            </a:r>
            <a:r>
              <a:rPr lang="en-US" altLang="ru-RU" sz="2800" b="0" i="1">
                <a:latin typeface="Times New Roman" pitchFamily="18" charset="0"/>
              </a:rPr>
              <a:t>cos </a:t>
            </a:r>
            <a:r>
              <a:rPr lang="en-US" altLang="ru-RU" sz="2800" b="0" i="1">
                <a:latin typeface="Times New Roman" pitchFamily="18" charset="0"/>
                <a:sym typeface="Symbol" pitchFamily="18" charset="2"/>
              </a:rPr>
              <a:t>x = </a:t>
            </a:r>
            <a:r>
              <a:rPr lang="ru-RU" altLang="ru-RU" sz="2800" b="0" i="1">
                <a:latin typeface="Times New Roman" pitchFamily="18" charset="0"/>
                <a:sym typeface="Symbol" pitchFamily="18" charset="2"/>
              </a:rPr>
              <a:t>а</a:t>
            </a: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 решений не имеет</a:t>
            </a:r>
            <a:endParaRPr lang="en-US" altLang="ru-RU" sz="2800" b="0">
              <a:latin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C -0.00052 -0.01829 -0.0007 -0.03611 -0.00434 -0.05486 C -0.00799 -0.07384 -0.01459 -0.09676 -0.02101 -0.11296 C -0.02743 -0.1294 -0.03542 -0.1412 -0.04306 -0.15301 C -0.05052 -0.16458 -0.05781 -0.17292 -0.06615 -0.18194 C -0.07465 -0.19097 -0.08785 -0.20162 -0.09462 -0.20741 C -0.10156 -0.21319 -0.10469 -0.21505 -0.10712 -0.2162 " pathEditMode="relative" rAng="0" ptsTypes="aaaaaaA">
                                      <p:cBhvr>
                                        <p:cTn id="43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3565" grpId="0"/>
      <p:bldP spid="23566" grpId="0" animBg="1"/>
      <p:bldP spid="55305" grpId="0" animBg="1"/>
      <p:bldP spid="55305" grpId="1" animBg="1"/>
      <p:bldP spid="55381" grpId="0" animBg="1"/>
      <p:bldP spid="55384" grpId="0"/>
      <p:bldP spid="23574" grpId="0" animBg="1"/>
      <p:bldP spid="23575" grpId="0" animBg="1"/>
      <p:bldP spid="23577" grpId="0" animBg="1"/>
      <p:bldP spid="2" grpId="0"/>
      <p:bldP spid="3" grpId="0"/>
      <p:bldP spid="5" grpId="0"/>
      <p:bldP spid="4" grpId="0" animBg="1"/>
      <p:bldP spid="45082" grpId="0" animBg="1"/>
      <p:bldP spid="9" grpId="0" autoUpdateAnimBg="0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4000" dirty="0" smtClean="0">
                <a:latin typeface="+mn-lt"/>
              </a:rPr>
              <a:t>Уравнения, решаемые разложением на множители</a:t>
            </a:r>
            <a:endParaRPr lang="en-US" sz="4000" i="1" dirty="0" smtClean="0">
              <a:latin typeface="+mn-lt"/>
              <a:sym typeface="Symbol" pitchFamily="18" charset="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628775"/>
            <a:ext cx="576263" cy="5048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2800" smtClean="0"/>
              <a:t>2. </a:t>
            </a:r>
            <a:endParaRPr lang="en-US" altLang="ru-RU" sz="2800" smtClean="0">
              <a:sym typeface="Symbol" pitchFamily="18" charset="2"/>
            </a:endParaRPr>
          </a:p>
        </p:txBody>
      </p:sp>
      <p:sp>
        <p:nvSpPr>
          <p:cNvPr id="2663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684213" y="1412875"/>
          <a:ext cx="4295775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" name="Формула" r:id="rId4" imgW="1676160" imgH="431640" progId="Equation.3">
                  <p:embed/>
                </p:oleObj>
              </mc:Choice>
              <mc:Fallback>
                <p:oleObj name="Формула" r:id="rId4" imgW="1676160" imgH="4316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412875"/>
                        <a:ext cx="4295775" cy="1098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4211638" y="2492375"/>
          <a:ext cx="18224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3" name="Формула" r:id="rId6" imgW="711000" imgH="228600" progId="Equation.3">
                  <p:embed/>
                </p:oleObj>
              </mc:Choice>
              <mc:Fallback>
                <p:oleObj name="Формула" r:id="rId6" imgW="71100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2492375"/>
                        <a:ext cx="182245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7"/>
          <p:cNvGraphicFramePr>
            <a:graphicFrameLocks noChangeAspect="1"/>
          </p:cNvGraphicFramePr>
          <p:nvPr/>
        </p:nvGraphicFramePr>
        <p:xfrm>
          <a:off x="4211638" y="3063875"/>
          <a:ext cx="15621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4" name="Формула" r:id="rId8" imgW="609480" imgH="228600" progId="Equation.3">
                  <p:embed/>
                </p:oleObj>
              </mc:Choice>
              <mc:Fallback>
                <p:oleObj name="Формула" r:id="rId8" imgW="609480" imgH="2286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3063875"/>
                        <a:ext cx="156210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/>
        </p:nvGraphicFramePr>
        <p:xfrm>
          <a:off x="4211638" y="3640138"/>
          <a:ext cx="3027362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5" name="Формула" r:id="rId10" imgW="1180800" imgH="393480" progId="Equation.3">
                  <p:embed/>
                </p:oleObj>
              </mc:Choice>
              <mc:Fallback>
                <p:oleObj name="Формула" r:id="rId10" imgW="1180800" imgH="393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3640138"/>
                        <a:ext cx="3027362" cy="1001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9"/>
          <p:cNvGraphicFramePr>
            <a:graphicFrameLocks noChangeAspect="1"/>
          </p:cNvGraphicFramePr>
          <p:nvPr/>
        </p:nvGraphicFramePr>
        <p:xfrm>
          <a:off x="630238" y="2349500"/>
          <a:ext cx="2428875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6" name="Формула" r:id="rId12" imgW="1015920" imgH="393480" progId="Equation.3">
                  <p:embed/>
                </p:oleObj>
              </mc:Choice>
              <mc:Fallback>
                <p:oleObj name="Формула" r:id="rId12" imgW="1015920" imgH="3934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2349500"/>
                        <a:ext cx="2428875" cy="935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0"/>
          <p:cNvGraphicFramePr>
            <a:graphicFrameLocks noChangeAspect="1"/>
          </p:cNvGraphicFramePr>
          <p:nvPr/>
        </p:nvGraphicFramePr>
        <p:xfrm>
          <a:off x="630238" y="3138488"/>
          <a:ext cx="1760537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7" name="Формула" r:id="rId14" imgW="736560" imgH="431640" progId="Equation.3">
                  <p:embed/>
                </p:oleObj>
              </mc:Choice>
              <mc:Fallback>
                <p:oleObj name="Формула" r:id="rId14" imgW="736560" imgH="43164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3138488"/>
                        <a:ext cx="1760537" cy="1025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630238" y="4016375"/>
          <a:ext cx="306705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8" name="Формула" r:id="rId16" imgW="1282680" imgH="393480" progId="Equation.3">
                  <p:embed/>
                </p:oleObj>
              </mc:Choice>
              <mc:Fallback>
                <p:oleObj name="Формула" r:id="rId16" imgW="12826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4016375"/>
                        <a:ext cx="3067050" cy="935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2"/>
          <p:cNvGraphicFramePr>
            <a:graphicFrameLocks noChangeAspect="1"/>
          </p:cNvGraphicFramePr>
          <p:nvPr/>
        </p:nvGraphicFramePr>
        <p:xfrm>
          <a:off x="630238" y="4803775"/>
          <a:ext cx="3005137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9" name="Формула" r:id="rId18" imgW="1257120" imgH="393480" progId="Equation.3">
                  <p:embed/>
                </p:oleObj>
              </mc:Choice>
              <mc:Fallback>
                <p:oleObj name="Формула" r:id="rId18" imgW="1257120" imgH="393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4803775"/>
                        <a:ext cx="3005137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3"/>
          <p:cNvGraphicFramePr>
            <a:graphicFrameLocks noChangeAspect="1"/>
          </p:cNvGraphicFramePr>
          <p:nvPr/>
        </p:nvGraphicFramePr>
        <p:xfrm>
          <a:off x="630238" y="5589588"/>
          <a:ext cx="151765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0" name="Формула" r:id="rId20" imgW="634680" imgH="228600" progId="Equation.3">
                  <p:embed/>
                </p:oleObj>
              </mc:Choice>
              <mc:Fallback>
                <p:oleObj name="Формула" r:id="rId20" imgW="63468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5589588"/>
                        <a:ext cx="1517650" cy="541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00113" y="6165850"/>
            <a:ext cx="1368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2800" b="0">
                <a:latin typeface="Cambria" pitchFamily="18" charset="0"/>
              </a:rPr>
              <a:t>Ответ. </a:t>
            </a:r>
            <a:endParaRPr lang="en-US" altLang="ru-RU" sz="2800" b="0">
              <a:latin typeface="Cambria" pitchFamily="18" charset="0"/>
              <a:sym typeface="Symbol" pitchFamily="18" charset="2"/>
            </a:endParaRPr>
          </a:p>
        </p:txBody>
      </p:sp>
      <p:graphicFrame>
        <p:nvGraphicFramePr>
          <p:cNvPr id="12" name="Object 25"/>
          <p:cNvGraphicFramePr>
            <a:graphicFrameLocks noChangeAspect="1"/>
          </p:cNvGraphicFramePr>
          <p:nvPr/>
        </p:nvGraphicFramePr>
        <p:xfrm>
          <a:off x="2051050" y="6049963"/>
          <a:ext cx="252095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1" name="Формула" r:id="rId22" imgW="1180800" imgH="393480" progId="Equation.3">
                  <p:embed/>
                </p:oleObj>
              </mc:Choice>
              <mc:Fallback>
                <p:oleObj name="Формула" r:id="rId22" imgW="1180800" imgH="39348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6049963"/>
                        <a:ext cx="2520950" cy="833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4498975" y="4940300"/>
            <a:ext cx="36369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№</a:t>
            </a:r>
            <a:r>
              <a:rPr lang="en-US" altLang="ru-RU" sz="2800" b="0">
                <a:solidFill>
                  <a:srgbClr val="000099"/>
                </a:solidFill>
                <a:latin typeface="Cambria" pitchFamily="18" charset="0"/>
              </a:rPr>
              <a:t>6</a:t>
            </a: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26–</a:t>
            </a:r>
            <a:r>
              <a:rPr lang="en-US" altLang="ru-RU" sz="2800" b="0">
                <a:solidFill>
                  <a:srgbClr val="000099"/>
                </a:solidFill>
                <a:latin typeface="Cambria" pitchFamily="18" charset="0"/>
              </a:rPr>
              <a:t>6</a:t>
            </a: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31(неч)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4427538" y="5516563"/>
            <a:ext cx="46085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FF0066"/>
                </a:solidFill>
              </a:rPr>
              <a:t>ДЗ:</a:t>
            </a:r>
            <a:r>
              <a:rPr lang="en-US" altLang="ru-RU" sz="2800" b="0">
                <a:solidFill>
                  <a:srgbClr val="FF0066"/>
                </a:solidFill>
              </a:rPr>
              <a:t>§3</a:t>
            </a:r>
            <a:r>
              <a:rPr lang="ru-RU" altLang="ru-RU" sz="2800" b="0">
                <a:solidFill>
                  <a:srgbClr val="FF0066"/>
                </a:solidFill>
              </a:rPr>
              <a:t>6, №</a:t>
            </a:r>
            <a:r>
              <a:rPr lang="en-US" altLang="ru-RU" sz="2800" b="0">
                <a:solidFill>
                  <a:srgbClr val="FF0066"/>
                </a:solidFill>
              </a:rPr>
              <a:t>6</a:t>
            </a:r>
            <a:r>
              <a:rPr lang="ru-RU" altLang="ru-RU" sz="2800" b="0">
                <a:solidFill>
                  <a:srgbClr val="FF0066"/>
                </a:solidFill>
              </a:rPr>
              <a:t>26–</a:t>
            </a:r>
            <a:r>
              <a:rPr lang="en-US" altLang="ru-RU" sz="2800" b="0">
                <a:solidFill>
                  <a:srgbClr val="FF0066"/>
                </a:solidFill>
              </a:rPr>
              <a:t>6</a:t>
            </a:r>
            <a:r>
              <a:rPr lang="ru-RU" altLang="ru-RU" sz="2800" b="0">
                <a:solidFill>
                  <a:srgbClr val="FF0066"/>
                </a:solidFill>
              </a:rPr>
              <a:t>31(чет)</a:t>
            </a:r>
            <a:endParaRPr lang="en-US" altLang="ru-RU" sz="2800" b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10" grpId="0" build="p"/>
      <p:bldP spid="52302" grpId="0"/>
      <p:bldP spid="5305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>
                <a:sym typeface="Symbol" pitchFamily="18" charset="2"/>
              </a:rPr>
              <a:t>Тригонометрические неравенства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1. </a:t>
            </a:r>
            <a:r>
              <a:rPr lang="en-US" altLang="ru-RU" sz="2800" smtClean="0"/>
              <a:t>cos </a:t>
            </a:r>
            <a:r>
              <a:rPr lang="en-US" altLang="ru-RU" sz="2800" smtClean="0">
                <a:sym typeface="Symbol" pitchFamily="18" charset="2"/>
              </a:rPr>
              <a:t>x &gt;</a:t>
            </a:r>
            <a:r>
              <a:rPr lang="ru-RU" altLang="ru-RU" sz="2800" smtClean="0">
                <a:sym typeface="Symbol" pitchFamily="18" charset="2"/>
              </a:rPr>
              <a:t>0,5</a:t>
            </a:r>
            <a:r>
              <a:rPr lang="en-US" altLang="ru-RU" sz="2800" smtClean="0">
                <a:sym typeface="Symbol" pitchFamily="18" charset="2"/>
              </a:rPr>
              <a:t> </a:t>
            </a:r>
          </a:p>
        </p:txBody>
      </p:sp>
      <p:sp>
        <p:nvSpPr>
          <p:cNvPr id="2765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sp>
        <p:nvSpPr>
          <p:cNvPr id="23565" name="Text Box 3"/>
          <p:cNvSpPr txBox="1">
            <a:spLocks noChangeArrowheads="1"/>
          </p:cNvSpPr>
          <p:nvPr/>
        </p:nvSpPr>
        <p:spPr bwMode="auto">
          <a:xfrm>
            <a:off x="3994150" y="4148138"/>
            <a:ext cx="919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Р</a:t>
            </a:r>
            <a:r>
              <a:rPr lang="en-US" altLang="ru-RU" b="0">
                <a:latin typeface="Arial" charset="0"/>
              </a:rPr>
              <a:t>(1,0)</a:t>
            </a:r>
            <a:endParaRPr lang="ru-RU" altLang="ru-RU" b="0">
              <a:latin typeface="Arial" charset="0"/>
            </a:endParaRPr>
          </a:p>
        </p:txBody>
      </p:sp>
      <p:sp>
        <p:nvSpPr>
          <p:cNvPr id="23566" name="Oval 6"/>
          <p:cNvSpPr>
            <a:spLocks noChangeArrowheads="1"/>
          </p:cNvSpPr>
          <p:nvPr/>
        </p:nvSpPr>
        <p:spPr bwMode="auto">
          <a:xfrm rot="-5400000">
            <a:off x="538163" y="2779713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2028825" y="4430713"/>
            <a:ext cx="406400" cy="447675"/>
            <a:chOff x="2458" y="2429"/>
            <a:chExt cx="256" cy="282"/>
          </a:xfrm>
        </p:grpSpPr>
        <p:sp>
          <p:nvSpPr>
            <p:cNvPr id="27678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7679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2999582" y="28900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2286000" y="2924175"/>
            <a:ext cx="760413" cy="1552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2411413" y="3932238"/>
            <a:ext cx="43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2986088" y="249078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M</a:t>
            </a:r>
            <a:endParaRPr lang="ru-RU" altLang="ru-RU" b="0">
              <a:latin typeface="Arial" charset="0"/>
            </a:endParaRPr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V="1">
            <a:off x="2300288" y="2420938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250825" y="4473575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7" name="Arc 25"/>
          <p:cNvSpPr>
            <a:spLocks/>
          </p:cNvSpPr>
          <p:nvPr/>
        </p:nvSpPr>
        <p:spPr bwMode="auto">
          <a:xfrm rot="-9408743" flipH="1" flipV="1">
            <a:off x="2465388" y="3902075"/>
            <a:ext cx="504825" cy="5048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4427538" y="450850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x</a:t>
            </a:r>
            <a:endParaRPr lang="ru-RU" altLang="ru-RU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1906588" y="2274888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y</a:t>
            </a:r>
            <a:endParaRPr lang="ru-RU" altLang="ru-RU" b="0">
              <a:latin typeface="Arial" charset="0"/>
            </a:endParaRPr>
          </a:p>
        </p:txBody>
      </p:sp>
      <p:sp>
        <p:nvSpPr>
          <p:cNvPr id="23583" name="Arc 31"/>
          <p:cNvSpPr>
            <a:spLocks/>
          </p:cNvSpPr>
          <p:nvPr/>
        </p:nvSpPr>
        <p:spPr bwMode="auto">
          <a:xfrm rot="9408743" flipH="1">
            <a:off x="2476500" y="4546600"/>
            <a:ext cx="504825" cy="5048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" name="Line 85"/>
          <p:cNvSpPr>
            <a:spLocks noChangeShapeType="1"/>
          </p:cNvSpPr>
          <p:nvPr/>
        </p:nvSpPr>
        <p:spPr bwMode="auto">
          <a:xfrm>
            <a:off x="2325688" y="4508500"/>
            <a:ext cx="714375" cy="1565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Text Box 87"/>
          <p:cNvSpPr txBox="1">
            <a:spLocks noChangeArrowheads="1"/>
          </p:cNvSpPr>
          <p:nvPr/>
        </p:nvSpPr>
        <p:spPr bwMode="auto">
          <a:xfrm>
            <a:off x="2338388" y="4437063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-</a:t>
            </a: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6" name="Text Box 88"/>
          <p:cNvSpPr txBox="1">
            <a:spLocks noChangeArrowheads="1"/>
          </p:cNvSpPr>
          <p:nvPr/>
        </p:nvSpPr>
        <p:spPr bwMode="auto">
          <a:xfrm>
            <a:off x="3130550" y="616426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N</a:t>
            </a:r>
            <a:endParaRPr lang="ru-RU" altLang="ru-RU" b="0">
              <a:latin typeface="Arial" charset="0"/>
            </a:endParaRPr>
          </a:p>
        </p:txBody>
      </p:sp>
      <p:sp>
        <p:nvSpPr>
          <p:cNvPr id="8" name="Line 85"/>
          <p:cNvSpPr>
            <a:spLocks noChangeShapeType="1"/>
          </p:cNvSpPr>
          <p:nvPr/>
        </p:nvSpPr>
        <p:spPr bwMode="auto">
          <a:xfrm flipV="1">
            <a:off x="3059113" y="2563813"/>
            <a:ext cx="0" cy="39608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88"/>
          <p:cNvSpPr txBox="1">
            <a:spLocks noChangeArrowheads="1"/>
          </p:cNvSpPr>
          <p:nvPr/>
        </p:nvSpPr>
        <p:spPr bwMode="auto">
          <a:xfrm>
            <a:off x="3059113" y="4508500"/>
            <a:ext cx="576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0,5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 rot="-5400000">
            <a:off x="3009107" y="603329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6156325" y="3213100"/>
          <a:ext cx="172878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0" name="Формула" r:id="rId4" imgW="596880" imgH="393480" progId="Equation.3">
                  <p:embed/>
                </p:oleObj>
              </mc:Choice>
              <mc:Fallback>
                <p:oleObj name="Формула" r:id="rId4" imgW="596880" imgH="393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213100"/>
                        <a:ext cx="1728788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9"/>
          <p:cNvGraphicFramePr>
            <a:graphicFrameLocks noChangeAspect="1"/>
          </p:cNvGraphicFramePr>
          <p:nvPr/>
        </p:nvGraphicFramePr>
        <p:xfrm>
          <a:off x="5867400" y="4437063"/>
          <a:ext cx="22796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1" name="Формула" r:id="rId6" imgW="787320" imgH="393480" progId="Equation.3">
                  <p:embed/>
                </p:oleObj>
              </mc:Choice>
              <mc:Fallback>
                <p:oleObj name="Формула" r:id="rId6" imgW="787320" imgH="393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437063"/>
                        <a:ext cx="2279650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58" name="Line 30"/>
          <p:cNvSpPr>
            <a:spLocks noChangeShapeType="1"/>
          </p:cNvSpPr>
          <p:nvPr/>
        </p:nvSpPr>
        <p:spPr bwMode="auto">
          <a:xfrm>
            <a:off x="3044825" y="4470400"/>
            <a:ext cx="1008063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3" name="Object 31"/>
          <p:cNvGraphicFramePr>
            <a:graphicFrameLocks noChangeAspect="1"/>
          </p:cNvGraphicFramePr>
          <p:nvPr/>
        </p:nvGraphicFramePr>
        <p:xfrm>
          <a:off x="3629025" y="5516563"/>
          <a:ext cx="551497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2" name="Формула" r:id="rId8" imgW="1904760" imgH="393480" progId="Equation.3">
                  <p:embed/>
                </p:oleObj>
              </mc:Choice>
              <mc:Fallback>
                <p:oleObj name="Формула" r:id="rId8" imgW="1904760" imgH="39348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9025" y="5516563"/>
                        <a:ext cx="5514975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67" name="Arc 39"/>
          <p:cNvSpPr>
            <a:spLocks/>
          </p:cNvSpPr>
          <p:nvPr/>
        </p:nvSpPr>
        <p:spPr bwMode="auto">
          <a:xfrm>
            <a:off x="2287588" y="2968625"/>
            <a:ext cx="1727200" cy="1539875"/>
          </a:xfrm>
          <a:custGeom>
            <a:avLst/>
            <a:gdLst>
              <a:gd name="T0" fmla="*/ 782598 w 21600"/>
              <a:gd name="T1" fmla="*/ 0 h 19255"/>
              <a:gd name="T2" fmla="*/ 1727200 w 21600"/>
              <a:gd name="T3" fmla="*/ 1539875 h 19255"/>
              <a:gd name="T4" fmla="*/ 0 w 21600"/>
              <a:gd name="T5" fmla="*/ 1539875 h 19255"/>
              <a:gd name="T6" fmla="*/ 0 60000 65536"/>
              <a:gd name="T7" fmla="*/ 0 60000 65536"/>
              <a:gd name="T8" fmla="*/ 0 60000 65536"/>
              <a:gd name="T9" fmla="*/ 0 w 21600"/>
              <a:gd name="T10" fmla="*/ 0 h 19255"/>
              <a:gd name="T11" fmla="*/ 21600 w 21600"/>
              <a:gd name="T12" fmla="*/ 19255 h 19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55" fill="none" extrusionOk="0">
                <a:moveTo>
                  <a:pt x="9787" y="-1"/>
                </a:moveTo>
                <a:cubicBezTo>
                  <a:pt x="17034" y="3683"/>
                  <a:pt x="21600" y="11124"/>
                  <a:pt x="21600" y="19255"/>
                </a:cubicBezTo>
              </a:path>
              <a:path w="21600" h="19255" stroke="0" extrusionOk="0">
                <a:moveTo>
                  <a:pt x="9787" y="-1"/>
                </a:moveTo>
                <a:cubicBezTo>
                  <a:pt x="17034" y="3683"/>
                  <a:pt x="21600" y="11124"/>
                  <a:pt x="21600" y="19255"/>
                </a:cubicBezTo>
                <a:lnTo>
                  <a:pt x="0" y="19255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8168" name="Arc 40"/>
          <p:cNvSpPr>
            <a:spLocks/>
          </p:cNvSpPr>
          <p:nvPr/>
        </p:nvSpPr>
        <p:spPr bwMode="auto">
          <a:xfrm flipV="1">
            <a:off x="2297113" y="4508500"/>
            <a:ext cx="1727200" cy="1539875"/>
          </a:xfrm>
          <a:custGeom>
            <a:avLst/>
            <a:gdLst>
              <a:gd name="T0" fmla="*/ 782598 w 21600"/>
              <a:gd name="T1" fmla="*/ 0 h 19255"/>
              <a:gd name="T2" fmla="*/ 1727200 w 21600"/>
              <a:gd name="T3" fmla="*/ 1539875 h 19255"/>
              <a:gd name="T4" fmla="*/ 0 w 21600"/>
              <a:gd name="T5" fmla="*/ 1539875 h 19255"/>
              <a:gd name="T6" fmla="*/ 0 60000 65536"/>
              <a:gd name="T7" fmla="*/ 0 60000 65536"/>
              <a:gd name="T8" fmla="*/ 0 60000 65536"/>
              <a:gd name="T9" fmla="*/ 0 w 21600"/>
              <a:gd name="T10" fmla="*/ 0 h 19255"/>
              <a:gd name="T11" fmla="*/ 21600 w 21600"/>
              <a:gd name="T12" fmla="*/ 19255 h 19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55" fill="none" extrusionOk="0">
                <a:moveTo>
                  <a:pt x="9787" y="-1"/>
                </a:moveTo>
                <a:cubicBezTo>
                  <a:pt x="17034" y="3683"/>
                  <a:pt x="21600" y="11124"/>
                  <a:pt x="21600" y="19255"/>
                </a:cubicBezTo>
              </a:path>
              <a:path w="21600" h="19255" stroke="0" extrusionOk="0">
                <a:moveTo>
                  <a:pt x="9787" y="-1"/>
                </a:moveTo>
                <a:cubicBezTo>
                  <a:pt x="17034" y="3683"/>
                  <a:pt x="21600" y="11124"/>
                  <a:pt x="21600" y="19255"/>
                </a:cubicBezTo>
                <a:lnTo>
                  <a:pt x="0" y="19255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8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3565" grpId="0"/>
      <p:bldP spid="23566" grpId="0" animBg="1"/>
      <p:bldP spid="55305" grpId="0" animBg="1"/>
      <p:bldP spid="55381" grpId="0" animBg="1"/>
      <p:bldP spid="55383" grpId="0"/>
      <p:bldP spid="55384" grpId="0"/>
      <p:bldP spid="23574" grpId="0" animBg="1"/>
      <p:bldP spid="23575" grpId="0" animBg="1"/>
      <p:bldP spid="23577" grpId="0" animBg="1"/>
      <p:bldP spid="2" grpId="0"/>
      <p:bldP spid="3" grpId="0"/>
      <p:bldP spid="23583" grpId="0" animBg="1"/>
      <p:bldP spid="4" grpId="0" animBg="1"/>
      <p:bldP spid="5" grpId="0"/>
      <p:bldP spid="6" grpId="0"/>
      <p:bldP spid="8" grpId="0" animBg="1"/>
      <p:bldP spid="9" grpId="0"/>
      <p:bldP spid="10" grpId="0" animBg="1"/>
      <p:bldP spid="48158" grpId="0" animBg="1"/>
      <p:bldP spid="48167" grpId="0" animBg="1"/>
      <p:bldP spid="4816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>
                <a:sym typeface="Symbol" pitchFamily="18" charset="2"/>
              </a:rPr>
              <a:t>Тригонометрические неравенства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1. </a:t>
            </a:r>
            <a:r>
              <a:rPr lang="en-US" altLang="ru-RU" sz="2800" smtClean="0"/>
              <a:t>cos </a:t>
            </a:r>
            <a:r>
              <a:rPr lang="en-US" altLang="ru-RU" sz="2800" smtClean="0">
                <a:sym typeface="Symbol" pitchFamily="18" charset="2"/>
              </a:rPr>
              <a:t>x &lt;</a:t>
            </a:r>
            <a:r>
              <a:rPr lang="ru-RU" altLang="ru-RU" sz="2800" smtClean="0">
                <a:sym typeface="Symbol" pitchFamily="18" charset="2"/>
              </a:rPr>
              <a:t>0,5</a:t>
            </a:r>
            <a:r>
              <a:rPr lang="en-US" altLang="ru-RU" sz="2800" smtClean="0">
                <a:sym typeface="Symbol" pitchFamily="18" charset="2"/>
              </a:rPr>
              <a:t> </a:t>
            </a:r>
          </a:p>
        </p:txBody>
      </p:sp>
      <p:sp>
        <p:nvSpPr>
          <p:cNvPr id="2867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sp>
        <p:nvSpPr>
          <p:cNvPr id="23565" name="Text Box 3"/>
          <p:cNvSpPr txBox="1">
            <a:spLocks noChangeArrowheads="1"/>
          </p:cNvSpPr>
          <p:nvPr/>
        </p:nvSpPr>
        <p:spPr bwMode="auto">
          <a:xfrm>
            <a:off x="3994150" y="4148138"/>
            <a:ext cx="919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Р</a:t>
            </a:r>
            <a:r>
              <a:rPr lang="en-US" altLang="ru-RU" b="0">
                <a:latin typeface="Arial" charset="0"/>
              </a:rPr>
              <a:t>(1,0)</a:t>
            </a:r>
            <a:endParaRPr lang="ru-RU" altLang="ru-RU" b="0">
              <a:latin typeface="Arial" charset="0"/>
            </a:endParaRPr>
          </a:p>
        </p:txBody>
      </p:sp>
      <p:sp>
        <p:nvSpPr>
          <p:cNvPr id="23566" name="Oval 6"/>
          <p:cNvSpPr>
            <a:spLocks noChangeArrowheads="1"/>
          </p:cNvSpPr>
          <p:nvPr/>
        </p:nvSpPr>
        <p:spPr bwMode="auto">
          <a:xfrm rot="-5400000">
            <a:off x="539750" y="2781300"/>
            <a:ext cx="3484563" cy="3484563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2028825" y="4430713"/>
            <a:ext cx="406400" cy="447675"/>
            <a:chOff x="2458" y="2429"/>
            <a:chExt cx="256" cy="282"/>
          </a:xfrm>
        </p:grpSpPr>
        <p:sp>
          <p:nvSpPr>
            <p:cNvPr id="28704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8705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2999582" y="28900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2286000" y="2924175"/>
            <a:ext cx="760413" cy="1552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2411413" y="3932238"/>
            <a:ext cx="43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2986088" y="249078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M</a:t>
            </a:r>
            <a:endParaRPr lang="ru-RU" altLang="ru-RU" b="0">
              <a:latin typeface="Arial" charset="0"/>
            </a:endParaRPr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V="1">
            <a:off x="2300288" y="2420938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250825" y="45085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7" name="Arc 25"/>
          <p:cNvSpPr>
            <a:spLocks/>
          </p:cNvSpPr>
          <p:nvPr/>
        </p:nvSpPr>
        <p:spPr bwMode="auto">
          <a:xfrm rot="-9408743" flipH="1" flipV="1">
            <a:off x="2465388" y="3902075"/>
            <a:ext cx="504825" cy="5048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4427538" y="450850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x</a:t>
            </a:r>
            <a:endParaRPr lang="ru-RU" altLang="ru-RU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1906588" y="2274888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y</a:t>
            </a:r>
            <a:endParaRPr lang="ru-RU" altLang="ru-RU" b="0">
              <a:latin typeface="Arial" charset="0"/>
            </a:endParaRPr>
          </a:p>
        </p:txBody>
      </p:sp>
      <p:sp>
        <p:nvSpPr>
          <p:cNvPr id="23583" name="Arc 31"/>
          <p:cNvSpPr>
            <a:spLocks/>
          </p:cNvSpPr>
          <p:nvPr/>
        </p:nvSpPr>
        <p:spPr bwMode="auto">
          <a:xfrm rot="9408743" flipH="1">
            <a:off x="2476500" y="4546600"/>
            <a:ext cx="504825" cy="5048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" name="Line 85"/>
          <p:cNvSpPr>
            <a:spLocks noChangeShapeType="1"/>
          </p:cNvSpPr>
          <p:nvPr/>
        </p:nvSpPr>
        <p:spPr bwMode="auto">
          <a:xfrm>
            <a:off x="2325688" y="4508500"/>
            <a:ext cx="714375" cy="1565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Text Box 87"/>
          <p:cNvSpPr txBox="1">
            <a:spLocks noChangeArrowheads="1"/>
          </p:cNvSpPr>
          <p:nvPr/>
        </p:nvSpPr>
        <p:spPr bwMode="auto">
          <a:xfrm>
            <a:off x="2338388" y="4437063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-</a:t>
            </a: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6" name="Text Box 88"/>
          <p:cNvSpPr txBox="1">
            <a:spLocks noChangeArrowheads="1"/>
          </p:cNvSpPr>
          <p:nvPr/>
        </p:nvSpPr>
        <p:spPr bwMode="auto">
          <a:xfrm>
            <a:off x="3130550" y="616426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N</a:t>
            </a:r>
            <a:endParaRPr lang="ru-RU" altLang="ru-RU" b="0">
              <a:latin typeface="Arial" charset="0"/>
            </a:endParaRPr>
          </a:p>
        </p:txBody>
      </p:sp>
      <p:sp>
        <p:nvSpPr>
          <p:cNvPr id="8" name="Line 85"/>
          <p:cNvSpPr>
            <a:spLocks noChangeShapeType="1"/>
          </p:cNvSpPr>
          <p:nvPr/>
        </p:nvSpPr>
        <p:spPr bwMode="auto">
          <a:xfrm flipV="1">
            <a:off x="3059113" y="2563813"/>
            <a:ext cx="0" cy="39608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88"/>
          <p:cNvSpPr txBox="1">
            <a:spLocks noChangeArrowheads="1"/>
          </p:cNvSpPr>
          <p:nvPr/>
        </p:nvSpPr>
        <p:spPr bwMode="auto">
          <a:xfrm>
            <a:off x="3059113" y="4508500"/>
            <a:ext cx="576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0,5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 rot="-5400000">
            <a:off x="3009107" y="603329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6156325" y="3213100"/>
          <a:ext cx="172878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6" name="Формула" r:id="rId4" imgW="596880" imgH="393480" progId="Equation.3">
                  <p:embed/>
                </p:oleObj>
              </mc:Choice>
              <mc:Fallback>
                <p:oleObj name="Формула" r:id="rId4" imgW="596880" imgH="393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213100"/>
                        <a:ext cx="1728788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9"/>
          <p:cNvGraphicFramePr>
            <a:graphicFrameLocks noChangeAspect="1"/>
          </p:cNvGraphicFramePr>
          <p:nvPr/>
        </p:nvGraphicFramePr>
        <p:xfrm>
          <a:off x="6011863" y="4365625"/>
          <a:ext cx="2170112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7" name="Формула" r:id="rId6" imgW="749160" imgH="393480" progId="Equation.3">
                  <p:embed/>
                </p:oleObj>
              </mc:Choice>
              <mc:Fallback>
                <p:oleObj name="Формула" r:id="rId6" imgW="749160" imgH="393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4365625"/>
                        <a:ext cx="2170112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80" name="Line 28"/>
          <p:cNvSpPr>
            <a:spLocks noChangeShapeType="1"/>
          </p:cNvSpPr>
          <p:nvPr/>
        </p:nvSpPr>
        <p:spPr bwMode="auto">
          <a:xfrm>
            <a:off x="539750" y="4500563"/>
            <a:ext cx="2519363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3" name="Object 29"/>
          <p:cNvGraphicFramePr>
            <a:graphicFrameLocks noChangeAspect="1"/>
          </p:cNvGraphicFramePr>
          <p:nvPr/>
        </p:nvGraphicFramePr>
        <p:xfrm>
          <a:off x="3683000" y="5516563"/>
          <a:ext cx="54054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8" name="Формула" r:id="rId8" imgW="1866600" imgH="393480" progId="Equation.3">
                  <p:embed/>
                </p:oleObj>
              </mc:Choice>
              <mc:Fallback>
                <p:oleObj name="Формула" r:id="rId8" imgW="1866600" imgH="393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0" y="5516563"/>
                        <a:ext cx="5405438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84" name="Arc 32"/>
          <p:cNvSpPr>
            <a:spLocks/>
          </p:cNvSpPr>
          <p:nvPr/>
        </p:nvSpPr>
        <p:spPr bwMode="auto">
          <a:xfrm rot="381833">
            <a:off x="2276475" y="2806700"/>
            <a:ext cx="782638" cy="142875"/>
          </a:xfrm>
          <a:custGeom>
            <a:avLst/>
            <a:gdLst>
              <a:gd name="T0" fmla="*/ 0 w 23513"/>
              <a:gd name="T1" fmla="*/ 562 h 21600"/>
              <a:gd name="T2" fmla="*/ 782638 w 23513"/>
              <a:gd name="T3" fmla="*/ 142875 h 21600"/>
              <a:gd name="T4" fmla="*/ 63675 w 23513"/>
              <a:gd name="T5" fmla="*/ 142875 h 21600"/>
              <a:gd name="T6" fmla="*/ 0 60000 65536"/>
              <a:gd name="T7" fmla="*/ 0 60000 65536"/>
              <a:gd name="T8" fmla="*/ 0 60000 65536"/>
              <a:gd name="T9" fmla="*/ 0 w 23513"/>
              <a:gd name="T10" fmla="*/ 0 h 21600"/>
              <a:gd name="T11" fmla="*/ 23513 w 2351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513" h="21600" fill="none" extrusionOk="0">
                <a:moveTo>
                  <a:pt x="-1" y="84"/>
                </a:moveTo>
                <a:cubicBezTo>
                  <a:pt x="636" y="28"/>
                  <a:pt x="1274" y="-1"/>
                  <a:pt x="1913" y="0"/>
                </a:cubicBezTo>
                <a:cubicBezTo>
                  <a:pt x="13842" y="0"/>
                  <a:pt x="23513" y="9670"/>
                  <a:pt x="23513" y="21600"/>
                </a:cubicBezTo>
              </a:path>
              <a:path w="23513" h="21600" stroke="0" extrusionOk="0">
                <a:moveTo>
                  <a:pt x="-1" y="84"/>
                </a:moveTo>
                <a:cubicBezTo>
                  <a:pt x="636" y="28"/>
                  <a:pt x="1274" y="-1"/>
                  <a:pt x="1913" y="0"/>
                </a:cubicBezTo>
                <a:cubicBezTo>
                  <a:pt x="13842" y="0"/>
                  <a:pt x="23513" y="9670"/>
                  <a:pt x="23513" y="21600"/>
                </a:cubicBezTo>
                <a:lnTo>
                  <a:pt x="1913" y="21600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85" name="Arc 33"/>
          <p:cNvSpPr>
            <a:spLocks/>
          </p:cNvSpPr>
          <p:nvPr/>
        </p:nvSpPr>
        <p:spPr bwMode="auto">
          <a:xfrm flipH="1">
            <a:off x="539750" y="2781300"/>
            <a:ext cx="1728788" cy="1727200"/>
          </a:xfrm>
          <a:custGeom>
            <a:avLst/>
            <a:gdLst>
              <a:gd name="T0" fmla="*/ 0 w 21600"/>
              <a:gd name="T1" fmla="*/ 0 h 21600"/>
              <a:gd name="T2" fmla="*/ 1728788 w 21600"/>
              <a:gd name="T3" fmla="*/ 1727200 h 21600"/>
              <a:gd name="T4" fmla="*/ 0 w 21600"/>
              <a:gd name="T5" fmla="*/ 1727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86" name="Arc 34"/>
          <p:cNvSpPr>
            <a:spLocks/>
          </p:cNvSpPr>
          <p:nvPr/>
        </p:nvSpPr>
        <p:spPr bwMode="auto">
          <a:xfrm flipH="1" flipV="1">
            <a:off x="549275" y="4527550"/>
            <a:ext cx="1728788" cy="1727200"/>
          </a:xfrm>
          <a:custGeom>
            <a:avLst/>
            <a:gdLst>
              <a:gd name="T0" fmla="*/ 0 w 21600"/>
              <a:gd name="T1" fmla="*/ 0 h 21600"/>
              <a:gd name="T2" fmla="*/ 1728788 w 21600"/>
              <a:gd name="T3" fmla="*/ 1727200 h 21600"/>
              <a:gd name="T4" fmla="*/ 0 w 21600"/>
              <a:gd name="T5" fmla="*/ 1727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87" name="Arc 35"/>
          <p:cNvSpPr>
            <a:spLocks/>
          </p:cNvSpPr>
          <p:nvPr/>
        </p:nvSpPr>
        <p:spPr bwMode="auto">
          <a:xfrm rot="21218167" flipV="1">
            <a:off x="2268538" y="6092825"/>
            <a:ext cx="782637" cy="142875"/>
          </a:xfrm>
          <a:custGeom>
            <a:avLst/>
            <a:gdLst>
              <a:gd name="T0" fmla="*/ 0 w 23513"/>
              <a:gd name="T1" fmla="*/ 562 h 21600"/>
              <a:gd name="T2" fmla="*/ 782637 w 23513"/>
              <a:gd name="T3" fmla="*/ 142875 h 21600"/>
              <a:gd name="T4" fmla="*/ 63675 w 23513"/>
              <a:gd name="T5" fmla="*/ 142875 h 21600"/>
              <a:gd name="T6" fmla="*/ 0 60000 65536"/>
              <a:gd name="T7" fmla="*/ 0 60000 65536"/>
              <a:gd name="T8" fmla="*/ 0 60000 65536"/>
              <a:gd name="T9" fmla="*/ 0 w 23513"/>
              <a:gd name="T10" fmla="*/ 0 h 21600"/>
              <a:gd name="T11" fmla="*/ 23513 w 2351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513" h="21600" fill="none" extrusionOk="0">
                <a:moveTo>
                  <a:pt x="-1" y="84"/>
                </a:moveTo>
                <a:cubicBezTo>
                  <a:pt x="636" y="28"/>
                  <a:pt x="1274" y="-1"/>
                  <a:pt x="1913" y="0"/>
                </a:cubicBezTo>
                <a:cubicBezTo>
                  <a:pt x="13842" y="0"/>
                  <a:pt x="23513" y="9670"/>
                  <a:pt x="23513" y="21600"/>
                </a:cubicBezTo>
              </a:path>
              <a:path w="23513" h="21600" stroke="0" extrusionOk="0">
                <a:moveTo>
                  <a:pt x="-1" y="84"/>
                </a:moveTo>
                <a:cubicBezTo>
                  <a:pt x="636" y="28"/>
                  <a:pt x="1274" y="-1"/>
                  <a:pt x="1913" y="0"/>
                </a:cubicBezTo>
                <a:cubicBezTo>
                  <a:pt x="13842" y="0"/>
                  <a:pt x="23513" y="9670"/>
                  <a:pt x="23513" y="21600"/>
                </a:cubicBezTo>
                <a:lnTo>
                  <a:pt x="1913" y="21600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49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49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9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3565" grpId="0"/>
      <p:bldP spid="23566" grpId="0" animBg="1"/>
      <p:bldP spid="55305" grpId="0" animBg="1"/>
      <p:bldP spid="55381" grpId="0" animBg="1"/>
      <p:bldP spid="55383" grpId="0"/>
      <p:bldP spid="55384" grpId="0"/>
      <p:bldP spid="23574" grpId="0" animBg="1"/>
      <p:bldP spid="23575" grpId="0" animBg="1"/>
      <p:bldP spid="23577" grpId="0" animBg="1"/>
      <p:bldP spid="2" grpId="0"/>
      <p:bldP spid="3" grpId="0"/>
      <p:bldP spid="23583" grpId="0" animBg="1"/>
      <p:bldP spid="4" grpId="0" animBg="1"/>
      <p:bldP spid="5" grpId="0"/>
      <p:bldP spid="6" grpId="0"/>
      <p:bldP spid="8" grpId="0" animBg="1"/>
      <p:bldP spid="9" grpId="0"/>
      <p:bldP spid="10" grpId="0" animBg="1"/>
      <p:bldP spid="49180" grpId="0" animBg="1"/>
      <p:bldP spid="49184" grpId="0" animBg="1"/>
      <p:bldP spid="49185" grpId="0" animBg="1"/>
      <p:bldP spid="49186" grpId="0" animBg="1"/>
      <p:bldP spid="4918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>
                <a:sym typeface="Symbol" pitchFamily="18" charset="2"/>
              </a:rPr>
              <a:t>Тригонометрические неравенства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1. </a:t>
            </a:r>
            <a:r>
              <a:rPr lang="en-US" altLang="ru-RU" sz="2800" smtClean="0"/>
              <a:t>sin </a:t>
            </a:r>
            <a:r>
              <a:rPr lang="en-US" altLang="ru-RU" sz="2800" smtClean="0">
                <a:sym typeface="Symbol" pitchFamily="18" charset="2"/>
              </a:rPr>
              <a:t>x &gt; -</a:t>
            </a:r>
            <a:r>
              <a:rPr lang="ru-RU" altLang="ru-RU" sz="2800" smtClean="0">
                <a:sym typeface="Symbol" pitchFamily="18" charset="2"/>
              </a:rPr>
              <a:t>0,5</a:t>
            </a:r>
            <a:r>
              <a:rPr lang="en-US" altLang="ru-RU" sz="2800" smtClean="0">
                <a:sym typeface="Symbol" pitchFamily="18" charset="2"/>
              </a:rPr>
              <a:t> </a:t>
            </a:r>
          </a:p>
        </p:txBody>
      </p:sp>
      <p:sp>
        <p:nvSpPr>
          <p:cNvPr id="2970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sp>
        <p:nvSpPr>
          <p:cNvPr id="23565" name="Text Box 3"/>
          <p:cNvSpPr txBox="1">
            <a:spLocks noChangeArrowheads="1"/>
          </p:cNvSpPr>
          <p:nvPr/>
        </p:nvSpPr>
        <p:spPr bwMode="auto">
          <a:xfrm>
            <a:off x="3922713" y="4078288"/>
            <a:ext cx="9191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Р</a:t>
            </a:r>
            <a:r>
              <a:rPr lang="en-US" altLang="ru-RU" b="0">
                <a:latin typeface="Arial" charset="0"/>
              </a:rPr>
              <a:t>(1,0)</a:t>
            </a:r>
            <a:endParaRPr lang="ru-RU" altLang="ru-RU" b="0">
              <a:latin typeface="Arial" charset="0"/>
            </a:endParaRPr>
          </a:p>
        </p:txBody>
      </p:sp>
      <p:sp>
        <p:nvSpPr>
          <p:cNvPr id="23566" name="Oval 6"/>
          <p:cNvSpPr>
            <a:spLocks noChangeArrowheads="1"/>
          </p:cNvSpPr>
          <p:nvPr/>
        </p:nvSpPr>
        <p:spPr bwMode="auto">
          <a:xfrm rot="-5400000">
            <a:off x="468312" y="2708276"/>
            <a:ext cx="3484563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957388" y="4360863"/>
            <a:ext cx="406400" cy="447675"/>
            <a:chOff x="2458" y="2429"/>
            <a:chExt cx="256" cy="282"/>
          </a:xfrm>
        </p:grpSpPr>
        <p:sp>
          <p:nvSpPr>
            <p:cNvPr id="29728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9729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0">
                  <a:latin typeface="Arial" charset="0"/>
                </a:rPr>
                <a:t>О</a:t>
              </a:r>
            </a:p>
          </p:txBody>
        </p:sp>
      </p:grpSp>
      <p:sp>
        <p:nvSpPr>
          <p:cNvPr id="55381" name="Line 85"/>
          <p:cNvSpPr>
            <a:spLocks noChangeShapeType="1"/>
          </p:cNvSpPr>
          <p:nvPr/>
        </p:nvSpPr>
        <p:spPr bwMode="auto">
          <a:xfrm>
            <a:off x="2195513" y="4405313"/>
            <a:ext cx="1512887" cy="895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3708400" y="499268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M</a:t>
            </a:r>
            <a:endParaRPr lang="ru-RU" altLang="ru-RU" b="0">
              <a:latin typeface="Arial" charset="0"/>
            </a:endParaRPr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V="1">
            <a:off x="2230438" y="2420938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179388" y="4403725"/>
            <a:ext cx="44656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4356100" y="443865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x</a:t>
            </a:r>
            <a:endParaRPr lang="ru-RU" altLang="ru-RU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1835150" y="2205038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y</a:t>
            </a:r>
            <a:endParaRPr lang="ru-RU" altLang="ru-RU" b="0">
              <a:latin typeface="Arial" charset="0"/>
            </a:endParaRPr>
          </a:p>
        </p:txBody>
      </p:sp>
      <p:sp>
        <p:nvSpPr>
          <p:cNvPr id="4" name="Line 85"/>
          <p:cNvSpPr>
            <a:spLocks noChangeShapeType="1"/>
          </p:cNvSpPr>
          <p:nvPr/>
        </p:nvSpPr>
        <p:spPr bwMode="auto">
          <a:xfrm flipH="1">
            <a:off x="755650" y="4437063"/>
            <a:ext cx="1512888" cy="936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 Box 88"/>
          <p:cNvSpPr txBox="1">
            <a:spLocks noChangeArrowheads="1"/>
          </p:cNvSpPr>
          <p:nvPr/>
        </p:nvSpPr>
        <p:spPr bwMode="auto">
          <a:xfrm>
            <a:off x="395288" y="499268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N</a:t>
            </a:r>
            <a:endParaRPr lang="ru-RU" altLang="ru-RU" b="0">
              <a:latin typeface="Arial" charset="0"/>
            </a:endParaRPr>
          </a:p>
        </p:txBody>
      </p:sp>
      <p:sp>
        <p:nvSpPr>
          <p:cNvPr id="8" name="Line 85"/>
          <p:cNvSpPr>
            <a:spLocks noChangeShapeType="1"/>
          </p:cNvSpPr>
          <p:nvPr/>
        </p:nvSpPr>
        <p:spPr bwMode="auto">
          <a:xfrm flipV="1">
            <a:off x="395288" y="5343525"/>
            <a:ext cx="36734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88"/>
          <p:cNvSpPr txBox="1">
            <a:spLocks noChangeArrowheads="1"/>
          </p:cNvSpPr>
          <p:nvPr/>
        </p:nvSpPr>
        <p:spPr bwMode="auto">
          <a:xfrm>
            <a:off x="2195513" y="5300663"/>
            <a:ext cx="7207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-</a:t>
            </a:r>
            <a:r>
              <a:rPr lang="ru-RU" altLang="ru-RU" b="0">
                <a:latin typeface="Arial" charset="0"/>
              </a:rPr>
              <a:t>0,5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 rot="-5400000">
            <a:off x="685007" y="5299869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5867400" y="3068638"/>
          <a:ext cx="1943100" cy="1109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0" name="Формула" r:id="rId4" imgW="685800" imgH="393480" progId="Equation.3">
                  <p:embed/>
                </p:oleObj>
              </mc:Choice>
              <mc:Fallback>
                <p:oleObj name="Формула" r:id="rId4" imgW="685800" imgH="393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3068638"/>
                        <a:ext cx="1943100" cy="1109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9"/>
          <p:cNvGraphicFramePr>
            <a:graphicFrameLocks noChangeAspect="1"/>
          </p:cNvGraphicFramePr>
          <p:nvPr/>
        </p:nvGraphicFramePr>
        <p:xfrm>
          <a:off x="5634038" y="4292600"/>
          <a:ext cx="2447925" cy="110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1" name="Формула" r:id="rId6" imgW="863280" imgH="393480" progId="Equation.3">
                  <p:embed/>
                </p:oleObj>
              </mc:Choice>
              <mc:Fallback>
                <p:oleObj name="Формула" r:id="rId6" imgW="863280" imgH="393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4038" y="4292600"/>
                        <a:ext cx="2447925" cy="1109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3680619" y="5299869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2124075" y="2276475"/>
            <a:ext cx="8620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(0;1)</a:t>
            </a:r>
            <a:endParaRPr lang="ru-RU" altLang="ru-RU" b="0">
              <a:latin typeface="Arial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2124075" y="6157913"/>
            <a:ext cx="8620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(0;-1)</a:t>
            </a:r>
            <a:endParaRPr lang="ru-RU" altLang="ru-RU" b="0">
              <a:latin typeface="Arial" charset="0"/>
            </a:endParaRPr>
          </a:p>
        </p:txBody>
      </p:sp>
      <p:sp>
        <p:nvSpPr>
          <p:cNvPr id="50213" name="Arc 37"/>
          <p:cNvSpPr>
            <a:spLocks/>
          </p:cNvSpPr>
          <p:nvPr/>
        </p:nvSpPr>
        <p:spPr bwMode="auto">
          <a:xfrm flipV="1">
            <a:off x="3502025" y="4398963"/>
            <a:ext cx="431800" cy="935037"/>
          </a:xfrm>
          <a:custGeom>
            <a:avLst/>
            <a:gdLst>
              <a:gd name="T0" fmla="*/ 195909 w 21600"/>
              <a:gd name="T1" fmla="*/ 0 h 20048"/>
              <a:gd name="T2" fmla="*/ 431500 w 21600"/>
              <a:gd name="T3" fmla="*/ 935037 h 20048"/>
              <a:gd name="T4" fmla="*/ 0 w 21600"/>
              <a:gd name="T5" fmla="*/ 897772 h 20048"/>
              <a:gd name="T6" fmla="*/ 0 60000 65536"/>
              <a:gd name="T7" fmla="*/ 0 60000 65536"/>
              <a:gd name="T8" fmla="*/ 0 60000 65536"/>
              <a:gd name="T9" fmla="*/ 0 w 21600"/>
              <a:gd name="T10" fmla="*/ 0 h 20048"/>
              <a:gd name="T11" fmla="*/ 21600 w 21600"/>
              <a:gd name="T12" fmla="*/ 20048 h 200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048" fill="none" extrusionOk="0">
                <a:moveTo>
                  <a:pt x="9799" y="0"/>
                </a:moveTo>
                <a:cubicBezTo>
                  <a:pt x="17040" y="3686"/>
                  <a:pt x="21600" y="11124"/>
                  <a:pt x="21600" y="19249"/>
                </a:cubicBezTo>
                <a:cubicBezTo>
                  <a:pt x="21600" y="19515"/>
                  <a:pt x="21595" y="19781"/>
                  <a:pt x="21585" y="20048"/>
                </a:cubicBezTo>
              </a:path>
              <a:path w="21600" h="20048" stroke="0" extrusionOk="0">
                <a:moveTo>
                  <a:pt x="9799" y="0"/>
                </a:moveTo>
                <a:cubicBezTo>
                  <a:pt x="17040" y="3686"/>
                  <a:pt x="21600" y="11124"/>
                  <a:pt x="21600" y="19249"/>
                </a:cubicBezTo>
                <a:cubicBezTo>
                  <a:pt x="21600" y="19515"/>
                  <a:pt x="21595" y="19781"/>
                  <a:pt x="21585" y="20048"/>
                </a:cubicBezTo>
                <a:lnTo>
                  <a:pt x="0" y="19249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0214" name="Arc 38"/>
          <p:cNvSpPr>
            <a:spLocks/>
          </p:cNvSpPr>
          <p:nvPr/>
        </p:nvSpPr>
        <p:spPr bwMode="auto">
          <a:xfrm>
            <a:off x="2214563" y="2719388"/>
            <a:ext cx="1728787" cy="1695450"/>
          </a:xfrm>
          <a:custGeom>
            <a:avLst/>
            <a:gdLst>
              <a:gd name="T0" fmla="*/ 0 w 21600"/>
              <a:gd name="T1" fmla="*/ 0 h 22100"/>
              <a:gd name="T2" fmla="*/ 1728307 w 21600"/>
              <a:gd name="T3" fmla="*/ 1695450 h 22100"/>
              <a:gd name="T4" fmla="*/ 0 w 21600"/>
              <a:gd name="T5" fmla="*/ 1657091 h 22100"/>
              <a:gd name="T6" fmla="*/ 0 60000 65536"/>
              <a:gd name="T7" fmla="*/ 0 60000 65536"/>
              <a:gd name="T8" fmla="*/ 0 60000 65536"/>
              <a:gd name="T9" fmla="*/ 0 w 21600"/>
              <a:gd name="T10" fmla="*/ 0 h 22100"/>
              <a:gd name="T11" fmla="*/ 21600 w 21600"/>
              <a:gd name="T12" fmla="*/ 22100 h 221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1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66"/>
                  <a:pt x="21598" y="21933"/>
                  <a:pt x="21594" y="22100"/>
                </a:cubicBezTo>
              </a:path>
              <a:path w="21600" h="221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66"/>
                  <a:pt x="21598" y="21933"/>
                  <a:pt x="21594" y="221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0215" name="Arc 39"/>
          <p:cNvSpPr>
            <a:spLocks/>
          </p:cNvSpPr>
          <p:nvPr/>
        </p:nvSpPr>
        <p:spPr bwMode="auto">
          <a:xfrm flipH="1">
            <a:off x="487363" y="2709863"/>
            <a:ext cx="1728787" cy="1703387"/>
          </a:xfrm>
          <a:custGeom>
            <a:avLst/>
            <a:gdLst>
              <a:gd name="T0" fmla="*/ 0 w 21600"/>
              <a:gd name="T1" fmla="*/ 0 h 22210"/>
              <a:gd name="T2" fmla="*/ 1728067 w 21600"/>
              <a:gd name="T3" fmla="*/ 1703387 h 22210"/>
              <a:gd name="T4" fmla="*/ 0 w 21600"/>
              <a:gd name="T5" fmla="*/ 1656603 h 22210"/>
              <a:gd name="T6" fmla="*/ 0 60000 65536"/>
              <a:gd name="T7" fmla="*/ 0 60000 65536"/>
              <a:gd name="T8" fmla="*/ 0 60000 65536"/>
              <a:gd name="T9" fmla="*/ 0 w 21600"/>
              <a:gd name="T10" fmla="*/ 0 h 22210"/>
              <a:gd name="T11" fmla="*/ 21600 w 21600"/>
              <a:gd name="T12" fmla="*/ 22210 h 222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21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803"/>
                  <a:pt x="21597" y="22006"/>
                  <a:pt x="21591" y="22210"/>
                </a:cubicBezTo>
              </a:path>
              <a:path w="21600" h="2221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803"/>
                  <a:pt x="21597" y="22006"/>
                  <a:pt x="21591" y="2221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0217" name="Arc 41"/>
          <p:cNvSpPr>
            <a:spLocks/>
          </p:cNvSpPr>
          <p:nvPr/>
        </p:nvSpPr>
        <p:spPr bwMode="auto">
          <a:xfrm flipH="1" flipV="1">
            <a:off x="468313" y="4387850"/>
            <a:ext cx="431800" cy="947738"/>
          </a:xfrm>
          <a:custGeom>
            <a:avLst/>
            <a:gdLst>
              <a:gd name="T0" fmla="*/ 195909 w 21600"/>
              <a:gd name="T1" fmla="*/ 0 h 20292"/>
              <a:gd name="T2" fmla="*/ 431300 w 21600"/>
              <a:gd name="T3" fmla="*/ 947738 h 20292"/>
              <a:gd name="T4" fmla="*/ 0 w 21600"/>
              <a:gd name="T5" fmla="*/ 899025 h 20292"/>
              <a:gd name="T6" fmla="*/ 0 60000 65536"/>
              <a:gd name="T7" fmla="*/ 0 60000 65536"/>
              <a:gd name="T8" fmla="*/ 0 60000 65536"/>
              <a:gd name="T9" fmla="*/ 0 w 21600"/>
              <a:gd name="T10" fmla="*/ 0 h 20292"/>
              <a:gd name="T11" fmla="*/ 21600 w 21600"/>
              <a:gd name="T12" fmla="*/ 20292 h 202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292" fill="none" extrusionOk="0">
                <a:moveTo>
                  <a:pt x="9799" y="0"/>
                </a:moveTo>
                <a:cubicBezTo>
                  <a:pt x="17040" y="3686"/>
                  <a:pt x="21600" y="11124"/>
                  <a:pt x="21600" y="19249"/>
                </a:cubicBezTo>
                <a:cubicBezTo>
                  <a:pt x="21600" y="19596"/>
                  <a:pt x="21591" y="19944"/>
                  <a:pt x="21574" y="20291"/>
                </a:cubicBezTo>
              </a:path>
              <a:path w="21600" h="20292" stroke="0" extrusionOk="0">
                <a:moveTo>
                  <a:pt x="9799" y="0"/>
                </a:moveTo>
                <a:cubicBezTo>
                  <a:pt x="17040" y="3686"/>
                  <a:pt x="21600" y="11124"/>
                  <a:pt x="21600" y="19249"/>
                </a:cubicBezTo>
                <a:cubicBezTo>
                  <a:pt x="21600" y="19596"/>
                  <a:pt x="21591" y="19944"/>
                  <a:pt x="21574" y="20291"/>
                </a:cubicBezTo>
                <a:lnTo>
                  <a:pt x="0" y="19249"/>
                </a:lnTo>
                <a:close/>
              </a:path>
            </a:pathLst>
          </a:cu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5" name="Object 42"/>
          <p:cNvGraphicFramePr>
            <a:graphicFrameLocks noChangeAspect="1"/>
          </p:cNvGraphicFramePr>
          <p:nvPr/>
        </p:nvGraphicFramePr>
        <p:xfrm>
          <a:off x="3429000" y="5516563"/>
          <a:ext cx="5614988" cy="1109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2" name="Формула" r:id="rId8" imgW="1981080" imgH="393480" progId="Equation.3">
                  <p:embed/>
                </p:oleObj>
              </mc:Choice>
              <mc:Fallback>
                <p:oleObj name="Формула" r:id="rId8" imgW="1981080" imgH="39348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516563"/>
                        <a:ext cx="5614988" cy="1109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4427538" y="1700213"/>
            <a:ext cx="36369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№</a:t>
            </a:r>
            <a:r>
              <a:rPr lang="en-US" altLang="ru-RU" sz="2800" b="0">
                <a:solidFill>
                  <a:srgbClr val="000099"/>
                </a:solidFill>
                <a:latin typeface="Cambria" pitchFamily="18" charset="0"/>
              </a:rPr>
              <a:t>648</a:t>
            </a: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–</a:t>
            </a:r>
            <a:r>
              <a:rPr lang="en-US" altLang="ru-RU" sz="2800" b="0">
                <a:solidFill>
                  <a:srgbClr val="000099"/>
                </a:solidFill>
                <a:latin typeface="Cambria" pitchFamily="18" charset="0"/>
              </a:rPr>
              <a:t>652</a:t>
            </a: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4356100" y="2276475"/>
            <a:ext cx="46085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FF0066"/>
                </a:solidFill>
              </a:rPr>
              <a:t>ДЗ:</a:t>
            </a:r>
            <a:r>
              <a:rPr lang="en-US" altLang="ru-RU" sz="2800" b="0">
                <a:solidFill>
                  <a:srgbClr val="FF0066"/>
                </a:solidFill>
              </a:rPr>
              <a:t>§37</a:t>
            </a:r>
            <a:r>
              <a:rPr lang="ru-RU" altLang="ru-RU" sz="2800" b="0">
                <a:solidFill>
                  <a:srgbClr val="FF0066"/>
                </a:solidFill>
              </a:rPr>
              <a:t>, №</a:t>
            </a:r>
            <a:r>
              <a:rPr lang="en-US" altLang="ru-RU" sz="2800" b="0">
                <a:solidFill>
                  <a:srgbClr val="FF0066"/>
                </a:solidFill>
              </a:rPr>
              <a:t>648</a:t>
            </a:r>
            <a:r>
              <a:rPr lang="ru-RU" altLang="ru-RU" sz="2800" b="0">
                <a:solidFill>
                  <a:srgbClr val="FF0066"/>
                </a:solidFill>
              </a:rPr>
              <a:t>–</a:t>
            </a:r>
            <a:r>
              <a:rPr lang="en-US" altLang="ru-RU" sz="2800" b="0">
                <a:solidFill>
                  <a:srgbClr val="FF0066"/>
                </a:solidFill>
              </a:rPr>
              <a:t>652</a:t>
            </a:r>
            <a:r>
              <a:rPr lang="ru-RU" altLang="ru-RU" sz="2800" b="0">
                <a:solidFill>
                  <a:srgbClr val="FF0066"/>
                </a:solidFill>
              </a:rPr>
              <a:t>(чет)</a:t>
            </a:r>
            <a:endParaRPr lang="en-US" altLang="ru-RU" sz="2800" b="0">
              <a:solidFill>
                <a:srgbClr val="FF0066"/>
              </a:solidFill>
            </a:endParaRPr>
          </a:p>
        </p:txBody>
      </p:sp>
      <p:sp>
        <p:nvSpPr>
          <p:cNvPr id="50221" name="Line 45"/>
          <p:cNvSpPr>
            <a:spLocks noChangeShapeType="1"/>
          </p:cNvSpPr>
          <p:nvPr/>
        </p:nvSpPr>
        <p:spPr bwMode="auto">
          <a:xfrm flipV="1">
            <a:off x="2220913" y="2708275"/>
            <a:ext cx="0" cy="266541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0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0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0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50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0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3565" grpId="0"/>
      <p:bldP spid="23566" grpId="0" animBg="1"/>
      <p:bldP spid="55381" grpId="0" animBg="1"/>
      <p:bldP spid="55384" grpId="0"/>
      <p:bldP spid="23574" grpId="0" animBg="1"/>
      <p:bldP spid="23575" grpId="0" animBg="1"/>
      <p:bldP spid="2" grpId="0"/>
      <p:bldP spid="3" grpId="0"/>
      <p:bldP spid="4" grpId="0" animBg="1"/>
      <p:bldP spid="6" grpId="0"/>
      <p:bldP spid="8" grpId="0" animBg="1"/>
      <p:bldP spid="9" grpId="0"/>
      <p:bldP spid="10" grpId="0" animBg="1"/>
      <p:bldP spid="55305" grpId="0" animBg="1"/>
      <p:bldP spid="17" grpId="0"/>
      <p:bldP spid="18" grpId="0"/>
      <p:bldP spid="50213" grpId="0" animBg="1"/>
      <p:bldP spid="50214" grpId="0" animBg="1"/>
      <p:bldP spid="50215" grpId="0" animBg="1"/>
      <p:bldP spid="50217" grpId="0" animBg="1"/>
      <p:bldP spid="52302" grpId="0"/>
      <p:bldP spid="53057" grpId="0"/>
      <p:bldP spid="502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>
                <a:sym typeface="Symbol" pitchFamily="18" charset="2"/>
              </a:rPr>
              <a:t>Тригонометрические неравенства</a:t>
            </a:r>
            <a:endParaRPr lang="en-US" altLang="ru-RU" sz="4000" smtClean="0">
              <a:sym typeface="Symbol" pitchFamily="18" charset="2"/>
            </a:endParaRPr>
          </a:p>
        </p:txBody>
      </p:sp>
      <p:sp>
        <p:nvSpPr>
          <p:cNvPr id="3584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3924300" y="4005263"/>
            <a:ext cx="8620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Р</a:t>
            </a:r>
            <a:r>
              <a:rPr lang="en-US" altLang="ru-RU" b="0">
                <a:latin typeface="Arial" charset="0"/>
              </a:rPr>
              <a:t>(1;0)</a:t>
            </a:r>
            <a:endParaRPr lang="ru-RU" altLang="ru-RU" b="0">
              <a:latin typeface="Arial" charset="0"/>
            </a:endParaRPr>
          </a:p>
        </p:txBody>
      </p:sp>
      <p:sp>
        <p:nvSpPr>
          <p:cNvPr id="35845" name="Oval 6"/>
          <p:cNvSpPr>
            <a:spLocks noChangeArrowheads="1"/>
          </p:cNvSpPr>
          <p:nvPr/>
        </p:nvSpPr>
        <p:spPr bwMode="auto">
          <a:xfrm rot="-5400000">
            <a:off x="468313" y="26368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35846" name="Group 26"/>
          <p:cNvGrpSpPr>
            <a:grpSpLocks/>
          </p:cNvGrpSpPr>
          <p:nvPr/>
        </p:nvGrpSpPr>
        <p:grpSpPr bwMode="auto">
          <a:xfrm>
            <a:off x="1958975" y="4287838"/>
            <a:ext cx="406400" cy="447675"/>
            <a:chOff x="2458" y="2429"/>
            <a:chExt cx="256" cy="282"/>
          </a:xfrm>
        </p:grpSpPr>
        <p:sp>
          <p:nvSpPr>
            <p:cNvPr id="35857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5858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0">
                  <a:latin typeface="Arial" charset="0"/>
                </a:rPr>
                <a:t>О</a:t>
              </a:r>
            </a:p>
          </p:txBody>
        </p:sp>
      </p:grpSp>
      <p:sp>
        <p:nvSpPr>
          <p:cNvPr id="35847" name="Oval 9"/>
          <p:cNvSpPr>
            <a:spLocks noChangeArrowheads="1"/>
          </p:cNvSpPr>
          <p:nvPr/>
        </p:nvSpPr>
        <p:spPr bwMode="auto">
          <a:xfrm rot="-5400000">
            <a:off x="3925093" y="42918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48" name="Text Box 88"/>
          <p:cNvSpPr txBox="1">
            <a:spLocks noChangeArrowheads="1"/>
          </p:cNvSpPr>
          <p:nvPr/>
        </p:nvSpPr>
        <p:spPr bwMode="auto">
          <a:xfrm>
            <a:off x="2916238" y="234791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M</a:t>
            </a:r>
            <a:endParaRPr lang="ru-RU" altLang="ru-RU" b="0">
              <a:latin typeface="Arial" charset="0"/>
            </a:endParaRPr>
          </a:p>
        </p:txBody>
      </p:sp>
      <p:sp>
        <p:nvSpPr>
          <p:cNvPr id="35849" name="Line 22"/>
          <p:cNvSpPr>
            <a:spLocks noChangeShapeType="1"/>
          </p:cNvSpPr>
          <p:nvPr/>
        </p:nvSpPr>
        <p:spPr bwMode="auto">
          <a:xfrm flipV="1">
            <a:off x="2230438" y="22780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0" name="Line 23"/>
          <p:cNvSpPr>
            <a:spLocks noChangeShapeType="1"/>
          </p:cNvSpPr>
          <p:nvPr/>
        </p:nvSpPr>
        <p:spPr bwMode="auto">
          <a:xfrm>
            <a:off x="180975" y="43307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1" name="Text Box 87"/>
          <p:cNvSpPr txBox="1">
            <a:spLocks noChangeArrowheads="1"/>
          </p:cNvSpPr>
          <p:nvPr/>
        </p:nvSpPr>
        <p:spPr bwMode="auto">
          <a:xfrm>
            <a:off x="4357688" y="43656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x</a:t>
            </a:r>
            <a:endParaRPr lang="ru-RU" altLang="ru-RU" b="0">
              <a:latin typeface="Arial" charset="0"/>
            </a:endParaRPr>
          </a:p>
        </p:txBody>
      </p:sp>
      <p:sp>
        <p:nvSpPr>
          <p:cNvPr id="35852" name="Text Box 87"/>
          <p:cNvSpPr txBox="1">
            <a:spLocks noChangeArrowheads="1"/>
          </p:cNvSpPr>
          <p:nvPr/>
        </p:nvSpPr>
        <p:spPr bwMode="auto">
          <a:xfrm>
            <a:off x="1836738" y="21320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y</a:t>
            </a:r>
            <a:endParaRPr lang="ru-RU" altLang="ru-RU" b="0">
              <a:latin typeface="Arial" charset="0"/>
            </a:endParaRPr>
          </a:p>
        </p:txBody>
      </p:sp>
      <p:sp>
        <p:nvSpPr>
          <p:cNvPr id="35853" name="Text Box 3"/>
          <p:cNvSpPr txBox="1">
            <a:spLocks noChangeArrowheads="1"/>
          </p:cNvSpPr>
          <p:nvPr/>
        </p:nvSpPr>
        <p:spPr bwMode="auto">
          <a:xfrm>
            <a:off x="2124075" y="2276475"/>
            <a:ext cx="8620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(0;1)</a:t>
            </a:r>
            <a:endParaRPr lang="ru-RU" altLang="ru-RU" b="0">
              <a:latin typeface="Arial" charset="0"/>
            </a:endParaRPr>
          </a:p>
        </p:txBody>
      </p:sp>
      <p:sp>
        <p:nvSpPr>
          <p:cNvPr id="35854" name="Text Box 3"/>
          <p:cNvSpPr txBox="1">
            <a:spLocks noChangeArrowheads="1"/>
          </p:cNvSpPr>
          <p:nvPr/>
        </p:nvSpPr>
        <p:spPr bwMode="auto">
          <a:xfrm>
            <a:off x="2195513" y="6092825"/>
            <a:ext cx="8620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(0;-1)</a:t>
            </a:r>
            <a:endParaRPr lang="ru-RU" altLang="ru-RU" b="0">
              <a:latin typeface="Arial" charset="0"/>
            </a:endParaRPr>
          </a:p>
        </p:txBody>
      </p:sp>
      <p:sp>
        <p:nvSpPr>
          <p:cNvPr id="35855" name="Text Box 78"/>
          <p:cNvSpPr txBox="1">
            <a:spLocks noChangeArrowheads="1"/>
          </p:cNvSpPr>
          <p:nvPr/>
        </p:nvSpPr>
        <p:spPr bwMode="auto">
          <a:xfrm>
            <a:off x="4427538" y="1700213"/>
            <a:ext cx="36369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№</a:t>
            </a:r>
            <a:r>
              <a:rPr lang="en-US" altLang="ru-RU" sz="2800" b="0">
                <a:solidFill>
                  <a:srgbClr val="000099"/>
                </a:solidFill>
                <a:latin typeface="Cambria" pitchFamily="18" charset="0"/>
              </a:rPr>
              <a:t>648</a:t>
            </a: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–</a:t>
            </a:r>
            <a:r>
              <a:rPr lang="en-US" altLang="ru-RU" sz="2800" b="0">
                <a:solidFill>
                  <a:srgbClr val="000099"/>
                </a:solidFill>
                <a:latin typeface="Cambria" pitchFamily="18" charset="0"/>
              </a:rPr>
              <a:t>652</a:t>
            </a:r>
            <a:r>
              <a:rPr lang="ru-RU" altLang="ru-RU" sz="2800" b="0">
                <a:solidFill>
                  <a:srgbClr val="000099"/>
                </a:solidFill>
                <a:latin typeface="Cambria" pitchFamily="18" charset="0"/>
              </a:rPr>
              <a:t>(неч)</a:t>
            </a:r>
          </a:p>
        </p:txBody>
      </p:sp>
      <p:sp>
        <p:nvSpPr>
          <p:cNvPr id="35856" name="Text Box 833"/>
          <p:cNvSpPr txBox="1">
            <a:spLocks noChangeArrowheads="1"/>
          </p:cNvSpPr>
          <p:nvPr/>
        </p:nvSpPr>
        <p:spPr bwMode="auto">
          <a:xfrm>
            <a:off x="4356100" y="2276475"/>
            <a:ext cx="46085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FF0066"/>
                </a:solidFill>
              </a:rPr>
              <a:t>ДЗ:</a:t>
            </a:r>
            <a:r>
              <a:rPr lang="en-US" altLang="ru-RU" sz="2800" b="0">
                <a:solidFill>
                  <a:srgbClr val="FF0066"/>
                </a:solidFill>
              </a:rPr>
              <a:t>§37</a:t>
            </a:r>
            <a:r>
              <a:rPr lang="ru-RU" altLang="ru-RU" sz="2800" b="0">
                <a:solidFill>
                  <a:srgbClr val="FF0066"/>
                </a:solidFill>
              </a:rPr>
              <a:t>, №</a:t>
            </a:r>
            <a:r>
              <a:rPr lang="en-US" altLang="ru-RU" sz="2800" b="0">
                <a:solidFill>
                  <a:srgbClr val="FF0066"/>
                </a:solidFill>
              </a:rPr>
              <a:t>648</a:t>
            </a:r>
            <a:r>
              <a:rPr lang="ru-RU" altLang="ru-RU" sz="2800" b="0">
                <a:solidFill>
                  <a:srgbClr val="FF0066"/>
                </a:solidFill>
              </a:rPr>
              <a:t>–</a:t>
            </a:r>
            <a:r>
              <a:rPr lang="en-US" altLang="ru-RU" sz="2800" b="0">
                <a:solidFill>
                  <a:srgbClr val="FF0066"/>
                </a:solidFill>
              </a:rPr>
              <a:t>652</a:t>
            </a:r>
            <a:r>
              <a:rPr lang="ru-RU" altLang="ru-RU" sz="2800" b="0">
                <a:solidFill>
                  <a:srgbClr val="FF0066"/>
                </a:solidFill>
              </a:rPr>
              <a:t>(чет)</a:t>
            </a:r>
            <a:endParaRPr lang="en-US" altLang="ru-RU" sz="2800" b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Уравнения </a:t>
            </a:r>
            <a:r>
              <a:rPr lang="en-US" altLang="ru-RU" sz="4000" i="1" smtClean="0"/>
              <a:t>cos </a:t>
            </a:r>
            <a:r>
              <a:rPr lang="en-US" altLang="ru-RU" sz="4000" i="1" smtClean="0">
                <a:sym typeface="Symbol" pitchFamily="18" charset="2"/>
              </a:rPr>
              <a:t>x = 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1. </a:t>
            </a:r>
            <a:r>
              <a:rPr lang="en-US" altLang="ru-RU" sz="2800" smtClean="0"/>
              <a:t>cos </a:t>
            </a:r>
            <a:r>
              <a:rPr lang="en-US" altLang="ru-RU" sz="2800" smtClean="0">
                <a:sym typeface="Symbol" pitchFamily="18" charset="2"/>
              </a:rPr>
              <a:t>x =</a:t>
            </a:r>
            <a:r>
              <a:rPr lang="ru-RU" altLang="ru-RU" sz="2800" smtClean="0">
                <a:sym typeface="Symbol" pitchFamily="18" charset="2"/>
              </a:rPr>
              <a:t> 0,5</a:t>
            </a:r>
            <a:r>
              <a:rPr lang="en-US" altLang="ru-RU" sz="2800" smtClean="0">
                <a:sym typeface="Symbol" pitchFamily="18" charset="2"/>
              </a:rPr>
              <a:t> </a:t>
            </a:r>
          </a:p>
        </p:txBody>
      </p:sp>
      <p:sp>
        <p:nvSpPr>
          <p:cNvPr id="103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sp>
        <p:nvSpPr>
          <p:cNvPr id="23565" name="Text Box 3"/>
          <p:cNvSpPr txBox="1">
            <a:spLocks noChangeArrowheads="1"/>
          </p:cNvSpPr>
          <p:nvPr/>
        </p:nvSpPr>
        <p:spPr bwMode="auto">
          <a:xfrm>
            <a:off x="4152900" y="4148138"/>
            <a:ext cx="919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Р</a:t>
            </a:r>
            <a:r>
              <a:rPr lang="en-US" altLang="ru-RU" b="0">
                <a:latin typeface="Arial" charset="0"/>
              </a:rPr>
              <a:t>(1,0)</a:t>
            </a:r>
            <a:endParaRPr lang="ru-RU" altLang="ru-RU" b="0">
              <a:latin typeface="Arial" charset="0"/>
            </a:endParaRPr>
          </a:p>
        </p:txBody>
      </p:sp>
      <p:sp>
        <p:nvSpPr>
          <p:cNvPr id="23566" name="Oval 6"/>
          <p:cNvSpPr>
            <a:spLocks noChangeArrowheads="1"/>
          </p:cNvSpPr>
          <p:nvPr/>
        </p:nvSpPr>
        <p:spPr bwMode="auto">
          <a:xfrm rot="-5400000">
            <a:off x="696913" y="2779713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2187575" y="4430713"/>
            <a:ext cx="406400" cy="447675"/>
            <a:chOff x="2458" y="2429"/>
            <a:chExt cx="256" cy="282"/>
          </a:xfrm>
        </p:grpSpPr>
        <p:sp>
          <p:nvSpPr>
            <p:cNvPr id="1052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53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3158332" y="289004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2444750" y="2924175"/>
            <a:ext cx="760413" cy="1552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2570163" y="3932238"/>
            <a:ext cx="43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3144838" y="249078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M</a:t>
            </a:r>
            <a:endParaRPr lang="ru-RU" altLang="ru-RU" b="0">
              <a:latin typeface="Arial" charset="0"/>
            </a:endParaRPr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V="1">
            <a:off x="2459038" y="2420938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409575" y="4473575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7" name="Arc 25"/>
          <p:cNvSpPr>
            <a:spLocks/>
          </p:cNvSpPr>
          <p:nvPr/>
        </p:nvSpPr>
        <p:spPr bwMode="auto">
          <a:xfrm rot="-9408743" flipH="1" flipV="1">
            <a:off x="2624138" y="3902075"/>
            <a:ext cx="504825" cy="5048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4586288" y="450850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x</a:t>
            </a:r>
            <a:endParaRPr lang="ru-RU" altLang="ru-RU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2065338" y="2274888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y</a:t>
            </a:r>
            <a:endParaRPr lang="ru-RU" altLang="ru-RU" b="0">
              <a:latin typeface="Arial" charset="0"/>
            </a:endParaRPr>
          </a:p>
        </p:txBody>
      </p:sp>
      <p:sp>
        <p:nvSpPr>
          <p:cNvPr id="23583" name="Arc 31"/>
          <p:cNvSpPr>
            <a:spLocks/>
          </p:cNvSpPr>
          <p:nvPr/>
        </p:nvSpPr>
        <p:spPr bwMode="auto">
          <a:xfrm rot="9408743" flipH="1">
            <a:off x="2635250" y="4546600"/>
            <a:ext cx="504825" cy="5048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" name="Line 85"/>
          <p:cNvSpPr>
            <a:spLocks noChangeShapeType="1"/>
          </p:cNvSpPr>
          <p:nvPr/>
        </p:nvSpPr>
        <p:spPr bwMode="auto">
          <a:xfrm>
            <a:off x="2484438" y="4508500"/>
            <a:ext cx="714375" cy="1565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Text Box 87"/>
          <p:cNvSpPr txBox="1">
            <a:spLocks noChangeArrowheads="1"/>
          </p:cNvSpPr>
          <p:nvPr/>
        </p:nvSpPr>
        <p:spPr bwMode="auto">
          <a:xfrm>
            <a:off x="2497138" y="4437063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-</a:t>
            </a: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6" name="Text Box 88"/>
          <p:cNvSpPr txBox="1">
            <a:spLocks noChangeArrowheads="1"/>
          </p:cNvSpPr>
          <p:nvPr/>
        </p:nvSpPr>
        <p:spPr bwMode="auto">
          <a:xfrm>
            <a:off x="3289300" y="616426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N</a:t>
            </a:r>
            <a:endParaRPr lang="ru-RU" altLang="ru-RU" b="0">
              <a:latin typeface="Arial" charset="0"/>
            </a:endParaRPr>
          </a:p>
        </p:txBody>
      </p:sp>
      <p:sp>
        <p:nvSpPr>
          <p:cNvPr id="8" name="Line 85"/>
          <p:cNvSpPr>
            <a:spLocks noChangeShapeType="1"/>
          </p:cNvSpPr>
          <p:nvPr/>
        </p:nvSpPr>
        <p:spPr bwMode="auto">
          <a:xfrm flipV="1">
            <a:off x="3217863" y="2563813"/>
            <a:ext cx="0" cy="39608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88"/>
          <p:cNvSpPr txBox="1">
            <a:spLocks noChangeArrowheads="1"/>
          </p:cNvSpPr>
          <p:nvPr/>
        </p:nvSpPr>
        <p:spPr bwMode="auto">
          <a:xfrm>
            <a:off x="3217863" y="4508500"/>
            <a:ext cx="576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0,5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 rot="-5400000">
            <a:off x="3167857" y="6033294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6084888" y="1628775"/>
          <a:ext cx="1728787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Формула" r:id="rId4" imgW="596880" imgH="393480" progId="Equation.3">
                  <p:embed/>
                </p:oleObj>
              </mc:Choice>
              <mc:Fallback>
                <p:oleObj name="Формула" r:id="rId4" imgW="596880" imgH="393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1628775"/>
                        <a:ext cx="1728787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9"/>
          <p:cNvGraphicFramePr>
            <a:graphicFrameLocks noChangeAspect="1"/>
          </p:cNvGraphicFramePr>
          <p:nvPr/>
        </p:nvGraphicFramePr>
        <p:xfrm>
          <a:off x="5076825" y="2852738"/>
          <a:ext cx="382428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Формула" r:id="rId6" imgW="1320480" imgH="393480" progId="Equation.3">
                  <p:embed/>
                </p:oleObj>
              </mc:Choice>
              <mc:Fallback>
                <p:oleObj name="Формула" r:id="rId6" imgW="1320480" imgH="393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2852738"/>
                        <a:ext cx="3824288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1"/>
          <p:cNvGraphicFramePr>
            <a:graphicFrameLocks noChangeAspect="1"/>
          </p:cNvGraphicFramePr>
          <p:nvPr/>
        </p:nvGraphicFramePr>
        <p:xfrm>
          <a:off x="5651500" y="3860800"/>
          <a:ext cx="28670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Формула" r:id="rId8" imgW="990360" imgH="393480" progId="Equation.3">
                  <p:embed/>
                </p:oleObj>
              </mc:Choice>
              <mc:Fallback>
                <p:oleObj name="Формула" r:id="rId8" imgW="990360" imgH="39348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3860800"/>
                        <a:ext cx="2867025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2"/>
          <p:cNvGraphicFramePr>
            <a:graphicFrameLocks noChangeAspect="1"/>
          </p:cNvGraphicFramePr>
          <p:nvPr/>
        </p:nvGraphicFramePr>
        <p:xfrm>
          <a:off x="5795963" y="5084763"/>
          <a:ext cx="2389187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Формула" r:id="rId10" imgW="825480" imgH="393480" progId="Equation.3">
                  <p:embed/>
                </p:oleObj>
              </mc:Choice>
              <mc:Fallback>
                <p:oleObj name="Формула" r:id="rId10" imgW="825480" imgH="39348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5084763"/>
                        <a:ext cx="2389187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3565" grpId="0"/>
      <p:bldP spid="23566" grpId="0" animBg="1"/>
      <p:bldP spid="55305" grpId="0" animBg="1"/>
      <p:bldP spid="55381" grpId="0" animBg="1"/>
      <p:bldP spid="55383" grpId="0"/>
      <p:bldP spid="55384" grpId="0"/>
      <p:bldP spid="23574" grpId="0" animBg="1"/>
      <p:bldP spid="23575" grpId="0" animBg="1"/>
      <p:bldP spid="23577" grpId="0" animBg="1"/>
      <p:bldP spid="2" grpId="0"/>
      <p:bldP spid="3" grpId="0"/>
      <p:bldP spid="23583" grpId="0" animBg="1"/>
      <p:bldP spid="4" grpId="0" animBg="1"/>
      <p:bldP spid="5" grpId="0"/>
      <p:bldP spid="6" grpId="0"/>
      <p:bldP spid="8" grpId="0" animBg="1"/>
      <p:bldP spid="9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Уравнения </a:t>
            </a:r>
            <a:r>
              <a:rPr lang="en-US" altLang="ru-RU" sz="4000" i="1" smtClean="0"/>
              <a:t>cos </a:t>
            </a:r>
            <a:r>
              <a:rPr lang="en-US" altLang="ru-RU" sz="4000" i="1" smtClean="0">
                <a:sym typeface="Symbol" pitchFamily="18" charset="2"/>
              </a:rPr>
              <a:t>x = 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285875"/>
            <a:ext cx="8507412" cy="2089150"/>
          </a:xfrm>
        </p:spPr>
        <p:txBody>
          <a:bodyPr/>
          <a:lstStyle/>
          <a:p>
            <a:pPr marL="358775" indent="-358775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sz="2800" b="1" dirty="0" smtClean="0"/>
              <a:t>Арккосинусом числа </a:t>
            </a:r>
            <a:r>
              <a:rPr lang="ru-RU" sz="2800" b="1" i="1" dirty="0" smtClean="0"/>
              <a:t>а</a:t>
            </a:r>
            <a:r>
              <a:rPr lang="ru-RU" sz="2800" i="1" dirty="0" smtClean="0"/>
              <a:t> </a:t>
            </a:r>
            <a:r>
              <a:rPr lang="ru-RU" sz="2800" b="1" dirty="0" smtClean="0">
                <a:sym typeface="Symbol" pitchFamily="18" charset="2"/>
              </a:rPr>
              <a:t></a:t>
            </a:r>
            <a:r>
              <a:rPr lang="en-US" sz="2800" b="1" dirty="0" smtClean="0">
                <a:sym typeface="Symbol" pitchFamily="18" charset="2"/>
              </a:rPr>
              <a:t>[-1;1]</a:t>
            </a:r>
            <a:r>
              <a:rPr lang="en-US" sz="2800" dirty="0" smtClean="0">
                <a:sym typeface="Symbol" pitchFamily="18" charset="2"/>
              </a:rPr>
              <a:t> </a:t>
            </a:r>
            <a:r>
              <a:rPr lang="ru-RU" sz="2800" dirty="0" smtClean="0">
                <a:sym typeface="Symbol" pitchFamily="18" charset="2"/>
              </a:rPr>
              <a:t>называется угол </a:t>
            </a:r>
            <a:r>
              <a:rPr lang="ru-RU" sz="2800" b="1" dirty="0" smtClean="0">
                <a:sym typeface="Symbol" pitchFamily="18" charset="2"/>
              </a:rPr>
              <a:t></a:t>
            </a:r>
            <a:r>
              <a:rPr lang="en-US" sz="2800" b="1" dirty="0" smtClean="0">
                <a:sym typeface="Symbol" pitchFamily="18" charset="2"/>
              </a:rPr>
              <a:t>[0;]</a:t>
            </a:r>
            <a:r>
              <a:rPr lang="ru-RU" sz="2800" dirty="0" smtClean="0">
                <a:sym typeface="Symbol" pitchFamily="18" charset="2"/>
              </a:rPr>
              <a:t>, косинус которого равен </a:t>
            </a:r>
            <a:r>
              <a:rPr lang="ru-RU" sz="2800" i="1" dirty="0" smtClean="0">
                <a:sym typeface="Symbol" pitchFamily="18" charset="2"/>
              </a:rPr>
              <a:t>а</a:t>
            </a:r>
            <a:r>
              <a:rPr lang="ru-RU" sz="2800" dirty="0" smtClean="0">
                <a:sym typeface="Symbol" pitchFamily="18" charset="2"/>
              </a:rPr>
              <a:t>.</a:t>
            </a:r>
            <a:br>
              <a:rPr lang="ru-RU" sz="2800" dirty="0" smtClean="0">
                <a:sym typeface="Symbol" pitchFamily="18" charset="2"/>
              </a:rPr>
            </a:br>
            <a:r>
              <a:rPr lang="en-US" sz="2800" b="1" i="1" dirty="0" err="1" smtClean="0">
                <a:sym typeface="Symbol" pitchFamily="18" charset="2"/>
              </a:rPr>
              <a:t>cos</a:t>
            </a:r>
            <a:r>
              <a:rPr lang="en-US" sz="2800" b="1" i="1" dirty="0" smtClean="0">
                <a:sym typeface="Symbol" pitchFamily="18" charset="2"/>
              </a:rPr>
              <a:t> </a:t>
            </a:r>
            <a:r>
              <a:rPr lang="ru-RU" sz="2800" b="1" i="1" dirty="0" smtClean="0">
                <a:sym typeface="Symbol" pitchFamily="18" charset="2"/>
              </a:rPr>
              <a:t>(</a:t>
            </a:r>
            <a:r>
              <a:rPr lang="en-US" sz="2800" b="1" i="1" dirty="0" err="1" smtClean="0">
                <a:sym typeface="Symbol" pitchFamily="18" charset="2"/>
              </a:rPr>
              <a:t>arccos</a:t>
            </a:r>
            <a:r>
              <a:rPr lang="en-US" sz="2800" b="1" i="1" dirty="0" smtClean="0">
                <a:sym typeface="Symbol" pitchFamily="18" charset="2"/>
              </a:rPr>
              <a:t> a</a:t>
            </a:r>
            <a:r>
              <a:rPr lang="ru-RU" sz="2800" b="1" i="1" dirty="0" smtClean="0">
                <a:sym typeface="Symbol" pitchFamily="18" charset="2"/>
              </a:rPr>
              <a:t>)</a:t>
            </a:r>
            <a:r>
              <a:rPr lang="en-US" sz="2800" b="1" i="1" dirty="0" smtClean="0">
                <a:sym typeface="Symbol" pitchFamily="18" charset="2"/>
              </a:rPr>
              <a:t> </a:t>
            </a:r>
            <a:r>
              <a:rPr lang="ru-RU" sz="2800" b="1" i="1" dirty="0" smtClean="0">
                <a:sym typeface="Symbol" pitchFamily="18" charset="2"/>
              </a:rPr>
              <a:t>= а</a:t>
            </a:r>
            <a:r>
              <a:rPr lang="en-US" sz="2800" b="1" i="1" dirty="0" smtClean="0">
                <a:sym typeface="Symbol" pitchFamily="18" charset="2"/>
              </a:rPr>
              <a:t>, -1  a  1</a:t>
            </a:r>
            <a:r>
              <a:rPr lang="ru-RU" sz="2800" b="1" i="1" dirty="0" smtClean="0">
                <a:sym typeface="Symbol" pitchFamily="18" charset="2"/>
              </a:rPr>
              <a:t>, </a:t>
            </a:r>
            <a:br>
              <a:rPr lang="ru-RU" sz="2800" b="1" i="1" dirty="0" smtClean="0">
                <a:sym typeface="Symbol" pitchFamily="18" charset="2"/>
              </a:rPr>
            </a:br>
            <a:r>
              <a:rPr lang="en-US" sz="2800" b="1" i="1" dirty="0" err="1" smtClean="0">
                <a:sym typeface="Symbol" pitchFamily="18" charset="2"/>
              </a:rPr>
              <a:t>arccos</a:t>
            </a:r>
            <a:r>
              <a:rPr lang="en-US" sz="2800" b="1" i="1" dirty="0" smtClean="0">
                <a:sym typeface="Symbol" pitchFamily="18" charset="2"/>
              </a:rPr>
              <a:t> </a:t>
            </a:r>
            <a:r>
              <a:rPr lang="ru-RU" sz="2800" b="1" i="1" dirty="0" smtClean="0">
                <a:sym typeface="Symbol" pitchFamily="18" charset="2"/>
              </a:rPr>
              <a:t>(</a:t>
            </a:r>
            <a:r>
              <a:rPr lang="en-US" sz="2800" b="1" i="1" dirty="0" err="1" smtClean="0">
                <a:sym typeface="Symbol" pitchFamily="18" charset="2"/>
              </a:rPr>
              <a:t>cos</a:t>
            </a:r>
            <a:r>
              <a:rPr lang="en-US" sz="2800" b="1" i="1" dirty="0" smtClean="0">
                <a:sym typeface="Symbol" pitchFamily="18" charset="2"/>
              </a:rPr>
              <a:t> </a:t>
            </a:r>
            <a:r>
              <a:rPr lang="en-US" sz="2800" b="1" i="1" dirty="0" smtClean="0">
                <a:sym typeface="Symbol"/>
              </a:rPr>
              <a:t></a:t>
            </a:r>
            <a:r>
              <a:rPr lang="ru-RU" sz="2800" b="1" i="1" dirty="0" smtClean="0">
                <a:sym typeface="Symbol" pitchFamily="18" charset="2"/>
              </a:rPr>
              <a:t>)</a:t>
            </a:r>
            <a:r>
              <a:rPr lang="en-US" sz="2800" b="1" i="1" dirty="0" smtClean="0">
                <a:sym typeface="Symbol" pitchFamily="18" charset="2"/>
              </a:rPr>
              <a:t> </a:t>
            </a:r>
            <a:r>
              <a:rPr lang="ru-RU" sz="2800" b="1" i="1" dirty="0" smtClean="0">
                <a:sym typeface="Symbol" pitchFamily="18" charset="2"/>
              </a:rPr>
              <a:t>=</a:t>
            </a:r>
            <a:r>
              <a:rPr lang="en-US" sz="2800" b="1" i="1" dirty="0" smtClean="0">
                <a:sym typeface="Symbol"/>
              </a:rPr>
              <a:t></a:t>
            </a:r>
            <a:r>
              <a:rPr lang="ru-RU" sz="2800" b="1" i="1" dirty="0" smtClean="0">
                <a:sym typeface="Symbol"/>
              </a:rPr>
              <a:t>,</a:t>
            </a:r>
            <a:r>
              <a:rPr lang="ru-RU" sz="2800" b="1" i="1" dirty="0" smtClean="0">
                <a:sym typeface="Symbol" pitchFamily="18" charset="2"/>
              </a:rPr>
              <a:t> 0</a:t>
            </a:r>
            <a:r>
              <a:rPr lang="en-US" sz="2800" b="1" i="1" dirty="0" smtClean="0">
                <a:sym typeface="Symbol" pitchFamily="18" charset="2"/>
              </a:rPr>
              <a:t>  </a:t>
            </a:r>
            <a:r>
              <a:rPr lang="en-US" sz="2800" b="1" i="1" dirty="0" smtClean="0">
                <a:sym typeface="Symbol"/>
              </a:rPr>
              <a:t></a:t>
            </a:r>
            <a:r>
              <a:rPr lang="en-US" sz="2800" b="1" i="1" dirty="0" smtClean="0">
                <a:sym typeface="Symbol" pitchFamily="18" charset="2"/>
              </a:rPr>
              <a:t> </a:t>
            </a:r>
            <a:r>
              <a:rPr lang="ru-RU" sz="2800" b="1" i="1" dirty="0" smtClean="0">
                <a:sym typeface="Symbol" pitchFamily="18" charset="2"/>
              </a:rPr>
              <a:t></a:t>
            </a:r>
            <a:endParaRPr lang="ru-RU" sz="2800" b="1" dirty="0" smtClean="0">
              <a:sym typeface="Symbol" pitchFamily="18" charset="2"/>
            </a:endParaRPr>
          </a:p>
          <a:p>
            <a:pPr marL="358775" indent="-358775" eaLnBrk="1" hangingPunct="1">
              <a:lnSpc>
                <a:spcPct val="80000"/>
              </a:lnSpc>
              <a:buFontTx/>
              <a:buNone/>
              <a:defRPr/>
            </a:pPr>
            <a:r>
              <a:rPr lang="ru-RU" sz="2800" b="1" dirty="0" smtClean="0">
                <a:sym typeface="Symbol" pitchFamily="18" charset="2"/>
              </a:rPr>
              <a:t>	 </a:t>
            </a:r>
            <a:r>
              <a:rPr lang="en-US" sz="2800" b="1" i="1" dirty="0" err="1" smtClean="0">
                <a:sym typeface="Symbol" pitchFamily="18" charset="2"/>
              </a:rPr>
              <a:t>arccos</a:t>
            </a:r>
            <a:r>
              <a:rPr lang="en-US" sz="2800" b="1" i="1" dirty="0" smtClean="0">
                <a:sym typeface="Symbol" pitchFamily="18" charset="2"/>
              </a:rPr>
              <a:t> </a:t>
            </a:r>
            <a:r>
              <a:rPr lang="ru-RU" sz="2800" b="1" i="1" dirty="0" smtClean="0">
                <a:sym typeface="Symbol" pitchFamily="18" charset="2"/>
              </a:rPr>
              <a:t>(-</a:t>
            </a:r>
            <a:r>
              <a:rPr lang="en-US" sz="2800" b="1" i="1" dirty="0" smtClean="0">
                <a:sym typeface="Symbol" pitchFamily="18" charset="2"/>
              </a:rPr>
              <a:t>a</a:t>
            </a:r>
            <a:r>
              <a:rPr lang="ru-RU" sz="2800" b="1" i="1" dirty="0" smtClean="0">
                <a:sym typeface="Symbol" pitchFamily="18" charset="2"/>
              </a:rPr>
              <a:t>)</a:t>
            </a:r>
            <a:r>
              <a:rPr lang="en-US" sz="2800" b="1" i="1" dirty="0" smtClean="0">
                <a:sym typeface="Symbol" pitchFamily="18" charset="2"/>
              </a:rPr>
              <a:t> </a:t>
            </a:r>
            <a:r>
              <a:rPr lang="ru-RU" sz="2800" b="1" i="1" dirty="0" smtClean="0">
                <a:sym typeface="Symbol" pitchFamily="18" charset="2"/>
              </a:rPr>
              <a:t>=  - </a:t>
            </a:r>
            <a:r>
              <a:rPr lang="en-US" sz="2800" b="1" i="1" dirty="0" err="1" smtClean="0">
                <a:sym typeface="Symbol" pitchFamily="18" charset="2"/>
              </a:rPr>
              <a:t>arccos</a:t>
            </a:r>
            <a:r>
              <a:rPr lang="en-US" sz="2800" b="1" i="1" dirty="0" smtClean="0">
                <a:sym typeface="Symbol" pitchFamily="18" charset="2"/>
              </a:rPr>
              <a:t> a</a:t>
            </a:r>
            <a:endParaRPr lang="en-US" sz="2800" b="1" dirty="0" smtClean="0"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ru-RU" sz="2800" b="1" dirty="0" smtClean="0">
                <a:sym typeface="Symbol" pitchFamily="18" charset="2"/>
              </a:rPr>
              <a:t>Вычислить:</a:t>
            </a:r>
            <a:endParaRPr lang="en-US" sz="2800" b="1" dirty="0" smtClean="0">
              <a:sym typeface="Symbol" pitchFamily="18" charset="2"/>
            </a:endParaRPr>
          </a:p>
        </p:txBody>
      </p:sp>
      <p:sp>
        <p:nvSpPr>
          <p:cNvPr id="206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179388" y="3451225"/>
          <a:ext cx="2058987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Формула" r:id="rId4" imgW="711000" imgH="228600" progId="Equation.3">
                  <p:embed/>
                </p:oleObj>
              </mc:Choice>
              <mc:Fallback>
                <p:oleObj name="Формула" r:id="rId4" imgW="71100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451225"/>
                        <a:ext cx="2058987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0"/>
          <p:cNvGraphicFramePr>
            <a:graphicFrameLocks noChangeAspect="1"/>
          </p:cNvGraphicFramePr>
          <p:nvPr/>
        </p:nvGraphicFramePr>
        <p:xfrm>
          <a:off x="3065463" y="3451225"/>
          <a:ext cx="2058987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Формула" r:id="rId6" imgW="711000" imgH="228600" progId="Equation.3">
                  <p:embed/>
                </p:oleObj>
              </mc:Choice>
              <mc:Fallback>
                <p:oleObj name="Формула" r:id="rId6" imgW="711000" imgH="2286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5463" y="3451225"/>
                        <a:ext cx="2058987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1"/>
          <p:cNvGraphicFramePr>
            <a:graphicFrameLocks noChangeAspect="1"/>
          </p:cNvGraphicFramePr>
          <p:nvPr/>
        </p:nvGraphicFramePr>
        <p:xfrm>
          <a:off x="5805488" y="3451225"/>
          <a:ext cx="257492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Формула" r:id="rId8" imgW="888840" imgH="228600" progId="Equation.3">
                  <p:embed/>
                </p:oleObj>
              </mc:Choice>
              <mc:Fallback>
                <p:oleObj name="Формула" r:id="rId8" imgW="888840" imgH="2286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5488" y="3451225"/>
                        <a:ext cx="2574925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2"/>
          <p:cNvGraphicFramePr>
            <a:graphicFrameLocks noChangeAspect="1"/>
          </p:cNvGraphicFramePr>
          <p:nvPr/>
        </p:nvGraphicFramePr>
        <p:xfrm>
          <a:off x="827088" y="4222750"/>
          <a:ext cx="290512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Формула" r:id="rId10" imgW="1002960" imgH="431640" progId="Equation.3">
                  <p:embed/>
                </p:oleObj>
              </mc:Choice>
              <mc:Fallback>
                <p:oleObj name="Формула" r:id="rId10" imgW="1002960" imgH="43164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4222750"/>
                        <a:ext cx="2905125" cy="124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5"/>
          <p:cNvGraphicFramePr>
            <a:graphicFrameLocks noChangeAspect="1"/>
          </p:cNvGraphicFramePr>
          <p:nvPr/>
        </p:nvGraphicFramePr>
        <p:xfrm>
          <a:off x="4875213" y="4221163"/>
          <a:ext cx="253682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Формула" r:id="rId12" imgW="876240" imgH="431640" progId="Equation.3">
                  <p:embed/>
                </p:oleObj>
              </mc:Choice>
              <mc:Fallback>
                <p:oleObj name="Формула" r:id="rId12" imgW="876240" imgH="43164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5213" y="4221163"/>
                        <a:ext cx="2536825" cy="124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6"/>
          <p:cNvGraphicFramePr>
            <a:graphicFrameLocks noChangeAspect="1"/>
          </p:cNvGraphicFramePr>
          <p:nvPr/>
        </p:nvGraphicFramePr>
        <p:xfrm>
          <a:off x="900113" y="5499100"/>
          <a:ext cx="2500312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Формула" r:id="rId14" imgW="863280" imgH="431640" progId="Equation.3">
                  <p:embed/>
                </p:oleObj>
              </mc:Choice>
              <mc:Fallback>
                <p:oleObj name="Формула" r:id="rId14" imgW="863280" imgH="43164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5499100"/>
                        <a:ext cx="2500312" cy="124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7"/>
          <p:cNvGraphicFramePr>
            <a:graphicFrameLocks noChangeAspect="1"/>
          </p:cNvGraphicFramePr>
          <p:nvPr/>
        </p:nvGraphicFramePr>
        <p:xfrm>
          <a:off x="4621213" y="5389563"/>
          <a:ext cx="3198812" cy="146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Формула" r:id="rId16" imgW="1104840" imgH="507960" progId="Equation.3">
                  <p:embed/>
                </p:oleObj>
              </mc:Choice>
              <mc:Fallback>
                <p:oleObj name="Формула" r:id="rId16" imgW="1104840" imgH="50796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1213" y="5389563"/>
                        <a:ext cx="3198812" cy="1468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8"/>
          <p:cNvGraphicFramePr>
            <a:graphicFrameLocks noChangeAspect="1"/>
          </p:cNvGraphicFramePr>
          <p:nvPr/>
        </p:nvGraphicFramePr>
        <p:xfrm>
          <a:off x="2228850" y="3213100"/>
          <a:ext cx="846138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Формула" r:id="rId18" imgW="291960" imgH="393480" progId="Equation.3">
                  <p:embed/>
                </p:oleObj>
              </mc:Choice>
              <mc:Fallback>
                <p:oleObj name="Формула" r:id="rId18" imgW="291960" imgH="39348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8850" y="3213100"/>
                        <a:ext cx="846138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9"/>
          <p:cNvGraphicFramePr>
            <a:graphicFrameLocks noChangeAspect="1"/>
          </p:cNvGraphicFramePr>
          <p:nvPr/>
        </p:nvGraphicFramePr>
        <p:xfrm>
          <a:off x="5114925" y="3525838"/>
          <a:ext cx="700088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Формула" r:id="rId20" imgW="241200" imgH="177480" progId="Equation.3">
                  <p:embed/>
                </p:oleObj>
              </mc:Choice>
              <mc:Fallback>
                <p:oleObj name="Формула" r:id="rId20" imgW="241200" imgH="17748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4925" y="3525838"/>
                        <a:ext cx="700088" cy="512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0"/>
          <p:cNvGraphicFramePr>
            <a:graphicFrameLocks noChangeAspect="1"/>
          </p:cNvGraphicFramePr>
          <p:nvPr/>
        </p:nvGraphicFramePr>
        <p:xfrm>
          <a:off x="8370888" y="3581400"/>
          <a:ext cx="773112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Формула" r:id="rId22" imgW="266400" imgH="139680" progId="Equation.3">
                  <p:embed/>
                </p:oleObj>
              </mc:Choice>
              <mc:Fallback>
                <p:oleObj name="Формула" r:id="rId22" imgW="266400" imgH="13968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0888" y="3581400"/>
                        <a:ext cx="773112" cy="401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1"/>
          <p:cNvGraphicFramePr>
            <a:graphicFrameLocks noChangeAspect="1"/>
          </p:cNvGraphicFramePr>
          <p:nvPr/>
        </p:nvGraphicFramePr>
        <p:xfrm>
          <a:off x="3770313" y="4279900"/>
          <a:ext cx="1066800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Формула" r:id="rId24" imgW="368280" imgH="393480" progId="Equation.3">
                  <p:embed/>
                </p:oleObj>
              </mc:Choice>
              <mc:Fallback>
                <p:oleObj name="Формула" r:id="rId24" imgW="368280" imgH="39348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0313" y="4279900"/>
                        <a:ext cx="1066800" cy="1131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2"/>
          <p:cNvGraphicFramePr>
            <a:graphicFrameLocks noChangeAspect="1"/>
          </p:cNvGraphicFramePr>
          <p:nvPr/>
        </p:nvGraphicFramePr>
        <p:xfrm>
          <a:off x="7451725" y="4279900"/>
          <a:ext cx="846138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Формула" r:id="rId26" imgW="291960" imgH="393480" progId="Equation.3">
                  <p:embed/>
                </p:oleObj>
              </mc:Choice>
              <mc:Fallback>
                <p:oleObj name="Формула" r:id="rId26" imgW="291960" imgH="39348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4279900"/>
                        <a:ext cx="846138" cy="1131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3"/>
          <p:cNvGraphicFramePr>
            <a:graphicFrameLocks noChangeAspect="1"/>
          </p:cNvGraphicFramePr>
          <p:nvPr/>
        </p:nvGraphicFramePr>
        <p:xfrm>
          <a:off x="3587750" y="5557838"/>
          <a:ext cx="846138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Формула" r:id="rId28" imgW="291960" imgH="393480" progId="Equation.3">
                  <p:embed/>
                </p:oleObj>
              </mc:Choice>
              <mc:Fallback>
                <p:oleObj name="Формула" r:id="rId28" imgW="291960" imgH="39348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0" y="5557838"/>
                        <a:ext cx="846138" cy="1131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44"/>
          <p:cNvGraphicFramePr>
            <a:graphicFrameLocks noChangeAspect="1"/>
          </p:cNvGraphicFramePr>
          <p:nvPr/>
        </p:nvGraphicFramePr>
        <p:xfrm>
          <a:off x="8008938" y="5557838"/>
          <a:ext cx="1030287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Формула" r:id="rId30" imgW="355320" imgH="393480" progId="Equation.3">
                  <p:embed/>
                </p:oleObj>
              </mc:Choice>
              <mc:Fallback>
                <p:oleObj name="Формула" r:id="rId30" imgW="355320" imgH="39348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8938" y="5557838"/>
                        <a:ext cx="1030287" cy="1131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Уравнения </a:t>
            </a:r>
            <a:r>
              <a:rPr lang="en-US" altLang="ru-RU" sz="4000" i="1" smtClean="0"/>
              <a:t>cos </a:t>
            </a:r>
            <a:r>
              <a:rPr lang="en-US" altLang="ru-RU" sz="4000" i="1" smtClean="0">
                <a:sym typeface="Symbol" pitchFamily="18" charset="2"/>
              </a:rPr>
              <a:t>x = 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5545137" cy="1368425"/>
          </a:xfrm>
          <a:ln w="2857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ru-RU" sz="3600" b="1" i="1" smtClean="0">
                <a:sym typeface="Symbol" pitchFamily="18" charset="2"/>
              </a:rPr>
              <a:t>cos </a:t>
            </a:r>
            <a:r>
              <a:rPr lang="ru-RU" altLang="ru-RU" sz="3600" b="1" i="1" smtClean="0">
                <a:sym typeface="Symbol" pitchFamily="18" charset="2"/>
              </a:rPr>
              <a:t>х</a:t>
            </a:r>
            <a:r>
              <a:rPr lang="en-US" altLang="ru-RU" sz="3600" b="1" i="1" smtClean="0">
                <a:sym typeface="Symbol" pitchFamily="18" charset="2"/>
              </a:rPr>
              <a:t> </a:t>
            </a:r>
            <a:r>
              <a:rPr lang="ru-RU" altLang="ru-RU" sz="3600" b="1" i="1" smtClean="0">
                <a:sym typeface="Symbol" pitchFamily="18" charset="2"/>
              </a:rPr>
              <a:t>= а</a:t>
            </a:r>
            <a:r>
              <a:rPr lang="en-US" altLang="ru-RU" sz="3600" b="1" i="1" smtClean="0">
                <a:sym typeface="Symbol" pitchFamily="18" charset="2"/>
              </a:rPr>
              <a:t>, -1  a  1 </a:t>
            </a:r>
            <a:r>
              <a:rPr lang="ru-RU" altLang="ru-RU" sz="3600" b="1" smtClean="0">
                <a:sym typeface="Symbol" pitchFamily="18" charset="2"/>
              </a:rPr>
              <a:t>	 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sz="3600" b="1" i="1" smtClean="0">
                <a:sym typeface="Symbol" pitchFamily="18" charset="2"/>
              </a:rPr>
              <a:t>х </a:t>
            </a:r>
            <a:r>
              <a:rPr lang="ru-RU" altLang="ru-RU" sz="3600" b="1" smtClean="0">
                <a:sym typeface="Symbol" pitchFamily="18" charset="2"/>
              </a:rPr>
              <a:t>= </a:t>
            </a:r>
            <a:r>
              <a:rPr lang="en-US" altLang="ru-RU" sz="3600" b="1" smtClean="0">
                <a:sym typeface="Symbol" pitchFamily="18" charset="2"/>
              </a:rPr>
              <a:t>±</a:t>
            </a:r>
            <a:r>
              <a:rPr lang="en-US" altLang="ru-RU" sz="3600" b="1" i="1" smtClean="0">
                <a:sym typeface="Symbol" pitchFamily="18" charset="2"/>
              </a:rPr>
              <a:t>arccos </a:t>
            </a:r>
            <a:r>
              <a:rPr lang="ru-RU" altLang="ru-RU" sz="3600" b="1" i="1" smtClean="0">
                <a:sym typeface="Symbol" pitchFamily="18" charset="2"/>
              </a:rPr>
              <a:t>а</a:t>
            </a:r>
            <a:r>
              <a:rPr lang="en-US" altLang="ru-RU" sz="3600" b="1" i="1" smtClean="0">
                <a:sym typeface="Symbol" pitchFamily="18" charset="2"/>
              </a:rPr>
              <a:t> </a:t>
            </a:r>
            <a:r>
              <a:rPr lang="ru-RU" altLang="ru-RU" sz="3600" b="1" i="1" smtClean="0">
                <a:sym typeface="Symbol" pitchFamily="18" charset="2"/>
              </a:rPr>
              <a:t>+2</a:t>
            </a:r>
            <a:r>
              <a:rPr lang="en-US" altLang="ru-RU" sz="3600" b="1" i="1" smtClean="0">
                <a:sym typeface="Symbol" pitchFamily="18" charset="2"/>
              </a:rPr>
              <a:t>k, k Z</a:t>
            </a:r>
            <a:endParaRPr lang="en-US" altLang="ru-RU" sz="3600" b="1" smtClean="0">
              <a:sym typeface="Symbol" pitchFamily="18" charset="2"/>
            </a:endParaRPr>
          </a:p>
        </p:txBody>
      </p:sp>
      <p:sp>
        <p:nvSpPr>
          <p:cNvPr id="308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325438" y="3033713"/>
          <a:ext cx="176212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Формула" r:id="rId4" imgW="609480" imgH="203040" progId="Equation.3">
                  <p:embed/>
                </p:oleObj>
              </mc:Choice>
              <mc:Fallback>
                <p:oleObj name="Формула" r:id="rId4" imgW="60948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38" y="3033713"/>
                        <a:ext cx="1762125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/>
        </p:nvGraphicFramePr>
        <p:xfrm>
          <a:off x="3421063" y="3033713"/>
          <a:ext cx="16891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Формула" r:id="rId6" imgW="583920" imgH="203040" progId="Equation.3">
                  <p:embed/>
                </p:oleObj>
              </mc:Choice>
              <mc:Fallback>
                <p:oleObj name="Формула" r:id="rId6" imgW="583920" imgH="2030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1063" y="3033713"/>
                        <a:ext cx="1689100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9"/>
          <p:cNvGraphicFramePr>
            <a:graphicFrameLocks noChangeAspect="1"/>
          </p:cNvGraphicFramePr>
          <p:nvPr/>
        </p:nvGraphicFramePr>
        <p:xfrm>
          <a:off x="0" y="3429000"/>
          <a:ext cx="3122613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Формула" r:id="rId8" imgW="1079280" imgH="393480" progId="Equation.3">
                  <p:embed/>
                </p:oleObj>
              </mc:Choice>
              <mc:Fallback>
                <p:oleObj name="Формула" r:id="rId8" imgW="1079280" imgH="3934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429000"/>
                        <a:ext cx="3122613" cy="113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0"/>
          <p:cNvGraphicFramePr>
            <a:graphicFrameLocks noChangeAspect="1"/>
          </p:cNvGraphicFramePr>
          <p:nvPr/>
        </p:nvGraphicFramePr>
        <p:xfrm>
          <a:off x="3284538" y="3705225"/>
          <a:ext cx="25717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Формула" r:id="rId10" imgW="888840" imgH="203040" progId="Equation.3">
                  <p:embed/>
                </p:oleObj>
              </mc:Choice>
              <mc:Fallback>
                <p:oleObj name="Формула" r:id="rId10" imgW="888840" imgH="20304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4538" y="3705225"/>
                        <a:ext cx="2571750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2"/>
          <p:cNvGraphicFramePr>
            <a:graphicFrameLocks noChangeAspect="1"/>
          </p:cNvGraphicFramePr>
          <p:nvPr/>
        </p:nvGraphicFramePr>
        <p:xfrm>
          <a:off x="6443663" y="3032125"/>
          <a:ext cx="1982787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Формула" r:id="rId12" imgW="685800" imgH="203040" progId="Equation.3">
                  <p:embed/>
                </p:oleObj>
              </mc:Choice>
              <mc:Fallback>
                <p:oleObj name="Формула" r:id="rId12" imgW="68580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3032125"/>
                        <a:ext cx="1982787" cy="58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2"/>
          <p:cNvGraphicFramePr>
            <a:graphicFrameLocks noChangeAspect="1"/>
          </p:cNvGraphicFramePr>
          <p:nvPr/>
        </p:nvGraphicFramePr>
        <p:xfrm>
          <a:off x="5911850" y="3705225"/>
          <a:ext cx="3268663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Формула" r:id="rId14" imgW="1130040" imgH="203040" progId="Equation.3">
                  <p:embed/>
                </p:oleObj>
              </mc:Choice>
              <mc:Fallback>
                <p:oleObj name="Формула" r:id="rId14" imgW="1130040" imgH="2030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1850" y="3705225"/>
                        <a:ext cx="3268663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41" name="Rectangle 25"/>
          <p:cNvSpPr>
            <a:spLocks noChangeArrowheads="1"/>
          </p:cNvSpPr>
          <p:nvPr/>
        </p:nvSpPr>
        <p:spPr bwMode="auto">
          <a:xfrm>
            <a:off x="34925" y="3068638"/>
            <a:ext cx="3168650" cy="1512887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6043" name="Rectangle 27"/>
          <p:cNvSpPr>
            <a:spLocks noChangeArrowheads="1"/>
          </p:cNvSpPr>
          <p:nvPr/>
        </p:nvSpPr>
        <p:spPr bwMode="auto">
          <a:xfrm>
            <a:off x="3203575" y="3068638"/>
            <a:ext cx="2663825" cy="1512887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6044" name="Rectangle 28"/>
          <p:cNvSpPr>
            <a:spLocks noChangeArrowheads="1"/>
          </p:cNvSpPr>
          <p:nvPr/>
        </p:nvSpPr>
        <p:spPr bwMode="auto">
          <a:xfrm>
            <a:off x="5867400" y="3068638"/>
            <a:ext cx="3276600" cy="1512887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302" name="Text Box 78"/>
          <p:cNvSpPr txBox="1">
            <a:spLocks noChangeArrowheads="1"/>
          </p:cNvSpPr>
          <p:nvPr/>
        </p:nvSpPr>
        <p:spPr bwMode="auto">
          <a:xfrm>
            <a:off x="395288" y="5300663"/>
            <a:ext cx="3311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000099"/>
                </a:solidFill>
              </a:rPr>
              <a:t>№</a:t>
            </a:r>
            <a:r>
              <a:rPr lang="en-US" altLang="ru-RU" sz="2800" b="0">
                <a:solidFill>
                  <a:srgbClr val="000099"/>
                </a:solidFill>
              </a:rPr>
              <a:t>569</a:t>
            </a:r>
            <a:r>
              <a:rPr lang="ru-RU" altLang="ru-RU" sz="2800" b="0">
                <a:solidFill>
                  <a:srgbClr val="000099"/>
                </a:solidFill>
              </a:rPr>
              <a:t> – </a:t>
            </a:r>
            <a:r>
              <a:rPr lang="en-US" altLang="ru-RU" sz="2800" b="0">
                <a:solidFill>
                  <a:srgbClr val="000099"/>
                </a:solidFill>
              </a:rPr>
              <a:t>57</a:t>
            </a:r>
            <a:r>
              <a:rPr lang="ru-RU" altLang="ru-RU" sz="2800" b="0">
                <a:solidFill>
                  <a:srgbClr val="000099"/>
                </a:solidFill>
              </a:rPr>
              <a:t>3(неч)</a:t>
            </a:r>
          </a:p>
        </p:txBody>
      </p:sp>
      <p:sp>
        <p:nvSpPr>
          <p:cNvPr id="53057" name="Text Box 833"/>
          <p:cNvSpPr txBox="1">
            <a:spLocks noChangeArrowheads="1"/>
          </p:cNvSpPr>
          <p:nvPr/>
        </p:nvSpPr>
        <p:spPr bwMode="auto">
          <a:xfrm>
            <a:off x="3995738" y="5300663"/>
            <a:ext cx="48958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0">
                <a:solidFill>
                  <a:srgbClr val="FF0066"/>
                </a:solidFill>
              </a:rPr>
              <a:t>ДЗ:</a:t>
            </a:r>
            <a:r>
              <a:rPr lang="en-US" altLang="ru-RU" sz="2800" b="0">
                <a:solidFill>
                  <a:srgbClr val="FF0066"/>
                </a:solidFill>
              </a:rPr>
              <a:t>§33</a:t>
            </a:r>
            <a:r>
              <a:rPr lang="ru-RU" altLang="ru-RU" sz="2800" b="0">
                <a:solidFill>
                  <a:srgbClr val="FF0066"/>
                </a:solidFill>
              </a:rPr>
              <a:t>, №</a:t>
            </a:r>
            <a:r>
              <a:rPr lang="en-US" altLang="ru-RU" sz="2800" b="0">
                <a:solidFill>
                  <a:srgbClr val="FF0066"/>
                </a:solidFill>
              </a:rPr>
              <a:t>569</a:t>
            </a:r>
            <a:r>
              <a:rPr lang="ru-RU" altLang="ru-RU" sz="2800" b="0">
                <a:solidFill>
                  <a:srgbClr val="FF0066"/>
                </a:solidFill>
              </a:rPr>
              <a:t> – </a:t>
            </a:r>
            <a:r>
              <a:rPr lang="en-US" altLang="ru-RU" sz="2800" b="0">
                <a:solidFill>
                  <a:srgbClr val="FF0066"/>
                </a:solidFill>
              </a:rPr>
              <a:t>57</a:t>
            </a:r>
            <a:r>
              <a:rPr lang="ru-RU" altLang="ru-RU" sz="2800" b="0">
                <a:solidFill>
                  <a:srgbClr val="FF0066"/>
                </a:solidFill>
              </a:rPr>
              <a:t>3(чет)</a:t>
            </a:r>
            <a:endParaRPr lang="en-US" altLang="ru-RU" sz="2800" b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nimBg="1"/>
      <p:bldP spid="86041" grpId="0" animBg="1"/>
      <p:bldP spid="86043" grpId="0" animBg="1"/>
      <p:bldP spid="86044" grpId="0" animBg="1"/>
      <p:bldP spid="52302" grpId="0"/>
      <p:bldP spid="530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Уравнения </a:t>
            </a:r>
            <a:r>
              <a:rPr lang="en-US" altLang="ru-RU" sz="4000" i="1" smtClean="0"/>
              <a:t>sin </a:t>
            </a:r>
            <a:r>
              <a:rPr lang="en-US" altLang="ru-RU" sz="4000" i="1" smtClean="0">
                <a:sym typeface="Symbol" pitchFamily="18" charset="2"/>
              </a:rPr>
              <a:t>x = 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1. </a:t>
            </a:r>
            <a:r>
              <a:rPr lang="en-US" altLang="ru-RU" sz="2800" smtClean="0"/>
              <a:t>sin </a:t>
            </a:r>
            <a:r>
              <a:rPr lang="en-US" altLang="ru-RU" sz="2800" smtClean="0">
                <a:sym typeface="Symbol" pitchFamily="18" charset="2"/>
              </a:rPr>
              <a:t>x = 2</a:t>
            </a:r>
          </a:p>
        </p:txBody>
      </p:sp>
      <p:sp>
        <p:nvSpPr>
          <p:cNvPr id="3482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sp>
        <p:nvSpPr>
          <p:cNvPr id="23565" name="Text Box 3"/>
          <p:cNvSpPr txBox="1">
            <a:spLocks noChangeArrowheads="1"/>
          </p:cNvSpPr>
          <p:nvPr/>
        </p:nvSpPr>
        <p:spPr bwMode="auto">
          <a:xfrm>
            <a:off x="3924300" y="4005263"/>
            <a:ext cx="8620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Р</a:t>
            </a:r>
            <a:r>
              <a:rPr lang="en-US" altLang="ru-RU" b="0">
                <a:latin typeface="Arial" charset="0"/>
              </a:rPr>
              <a:t>(1;0)</a:t>
            </a:r>
            <a:endParaRPr lang="ru-RU" altLang="ru-RU" b="0">
              <a:latin typeface="Arial" charset="0"/>
            </a:endParaRPr>
          </a:p>
        </p:txBody>
      </p:sp>
      <p:sp>
        <p:nvSpPr>
          <p:cNvPr id="23566" name="Oval 6"/>
          <p:cNvSpPr>
            <a:spLocks noChangeArrowheads="1"/>
          </p:cNvSpPr>
          <p:nvPr/>
        </p:nvSpPr>
        <p:spPr bwMode="auto">
          <a:xfrm rot="-5400000">
            <a:off x="468313" y="2636838"/>
            <a:ext cx="3484562" cy="348456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958975" y="4287838"/>
            <a:ext cx="406400" cy="447675"/>
            <a:chOff x="2458" y="2429"/>
            <a:chExt cx="256" cy="282"/>
          </a:xfrm>
        </p:grpSpPr>
        <p:sp>
          <p:nvSpPr>
            <p:cNvPr id="34839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4840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0">
                  <a:latin typeface="Arial" charset="0"/>
                </a:rPr>
                <a:t>О</a:t>
              </a:r>
            </a:p>
          </p:txBody>
        </p:sp>
      </p:grpSp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3925093" y="4291807"/>
            <a:ext cx="87313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2216150" y="2781300"/>
            <a:ext cx="760413" cy="1552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2916238" y="234791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M</a:t>
            </a:r>
            <a:endParaRPr lang="ru-RU" altLang="ru-RU" b="0">
              <a:latin typeface="Arial" charset="0"/>
            </a:endParaRPr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V="1">
            <a:off x="2230438" y="2278063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180975" y="4330700"/>
            <a:ext cx="4465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7" name="Arc 25"/>
          <p:cNvSpPr>
            <a:spLocks/>
          </p:cNvSpPr>
          <p:nvPr/>
        </p:nvSpPr>
        <p:spPr bwMode="auto">
          <a:xfrm rot="-9408743" flipH="1" flipV="1">
            <a:off x="2395538" y="3759200"/>
            <a:ext cx="504825" cy="5048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4357688" y="4365625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x</a:t>
            </a:r>
            <a:endParaRPr lang="ru-RU" altLang="ru-RU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1836738" y="213201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y</a:t>
            </a:r>
            <a:endParaRPr lang="ru-RU" altLang="ru-RU" b="0">
              <a:latin typeface="Arial" charset="0"/>
            </a:endParaRPr>
          </a:p>
        </p:txBody>
      </p:sp>
      <p:sp>
        <p:nvSpPr>
          <p:cNvPr id="5" name="Text Box 87"/>
          <p:cNvSpPr txBox="1">
            <a:spLocks noChangeArrowheads="1"/>
          </p:cNvSpPr>
          <p:nvPr/>
        </p:nvSpPr>
        <p:spPr bwMode="auto">
          <a:xfrm>
            <a:off x="2413000" y="3860800"/>
            <a:ext cx="43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4" name="Line 85"/>
          <p:cNvSpPr>
            <a:spLocks noChangeShapeType="1"/>
          </p:cNvSpPr>
          <p:nvPr/>
        </p:nvSpPr>
        <p:spPr bwMode="auto">
          <a:xfrm flipV="1">
            <a:off x="2224088" y="2800350"/>
            <a:ext cx="7191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82" name="Line 26"/>
          <p:cNvSpPr>
            <a:spLocks noChangeShapeType="1"/>
          </p:cNvSpPr>
          <p:nvPr/>
        </p:nvSpPr>
        <p:spPr bwMode="auto">
          <a:xfrm flipH="1">
            <a:off x="2220913" y="2808288"/>
            <a:ext cx="0" cy="1512887"/>
          </a:xfrm>
          <a:prstGeom prst="line">
            <a:avLst/>
          </a:prstGeom>
          <a:noFill/>
          <a:ln w="2222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88"/>
          <p:cNvSpPr txBox="1">
            <a:spLocks noChangeArrowheads="1"/>
          </p:cNvSpPr>
          <p:nvPr/>
        </p:nvSpPr>
        <p:spPr bwMode="auto">
          <a:xfrm>
            <a:off x="1476375" y="3429000"/>
            <a:ext cx="7191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 i="1">
                <a:solidFill>
                  <a:srgbClr val="FF0066"/>
                </a:solidFill>
                <a:latin typeface="Cambria" pitchFamily="18" charset="0"/>
              </a:rPr>
              <a:t>sin </a:t>
            </a:r>
            <a:r>
              <a:rPr lang="en-US" altLang="ru-RU" b="0" i="1">
                <a:solidFill>
                  <a:srgbClr val="FF0066"/>
                </a:solidFill>
                <a:latin typeface="Cambria" pitchFamily="18" charset="0"/>
                <a:sym typeface="Symbol" pitchFamily="18" charset="2"/>
              </a:rPr>
              <a:t>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148263" y="2349500"/>
            <a:ext cx="36004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ru-RU" sz="2800" b="0" i="1">
                <a:latin typeface="Times New Roman" pitchFamily="18" charset="0"/>
                <a:sym typeface="Symbol" pitchFamily="18" charset="2"/>
              </a:rPr>
              <a:t>-1 sin x1</a:t>
            </a:r>
            <a:r>
              <a:rPr lang="en-US" altLang="ru-RU" sz="2800" b="0">
                <a:latin typeface="Times New Roman" pitchFamily="18" charset="0"/>
                <a:sym typeface="Symbol" pitchFamily="18" charset="2"/>
              </a:rPr>
              <a:t>,</a:t>
            </a:r>
            <a:br>
              <a:rPr lang="en-US" altLang="ru-RU" sz="2800" b="0">
                <a:latin typeface="Times New Roman" pitchFamily="18" charset="0"/>
                <a:sym typeface="Symbol" pitchFamily="18" charset="2"/>
              </a:rPr>
            </a:b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если </a:t>
            </a:r>
            <a:r>
              <a:rPr lang="en-US" altLang="ru-RU" sz="2800" b="0">
                <a:latin typeface="Times New Roman" pitchFamily="18" charset="0"/>
                <a:sym typeface="Symbol" pitchFamily="18" charset="2"/>
              </a:rPr>
              <a:t>|</a:t>
            </a: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а</a:t>
            </a:r>
            <a:r>
              <a:rPr lang="en-US" altLang="ru-RU" sz="2800" b="0">
                <a:latin typeface="Times New Roman" pitchFamily="18" charset="0"/>
                <a:sym typeface="Symbol" pitchFamily="18" charset="2"/>
              </a:rPr>
              <a:t>|&gt;1</a:t>
            </a: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, то уравнение </a:t>
            </a:r>
            <a:r>
              <a:rPr lang="en-US" altLang="ru-RU" sz="2800" b="0" i="1">
                <a:latin typeface="Times New Roman" pitchFamily="18" charset="0"/>
              </a:rPr>
              <a:t>sin </a:t>
            </a:r>
            <a:r>
              <a:rPr lang="en-US" altLang="ru-RU" sz="2800" b="0" i="1">
                <a:latin typeface="Times New Roman" pitchFamily="18" charset="0"/>
                <a:sym typeface="Symbol" pitchFamily="18" charset="2"/>
              </a:rPr>
              <a:t>x = </a:t>
            </a:r>
            <a:r>
              <a:rPr lang="ru-RU" altLang="ru-RU" sz="2800" b="0" i="1">
                <a:latin typeface="Times New Roman" pitchFamily="18" charset="0"/>
                <a:sym typeface="Symbol" pitchFamily="18" charset="2"/>
              </a:rPr>
              <a:t>а</a:t>
            </a:r>
            <a:r>
              <a:rPr lang="ru-RU" altLang="ru-RU" sz="2800" b="0">
                <a:latin typeface="Times New Roman" pitchFamily="18" charset="0"/>
                <a:sym typeface="Symbol" pitchFamily="18" charset="2"/>
              </a:rPr>
              <a:t> решений не имеет</a:t>
            </a:r>
            <a:endParaRPr lang="en-US" altLang="ru-RU" sz="2800" b="0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124075" y="2276475"/>
            <a:ext cx="8620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(0;1)</a:t>
            </a:r>
            <a:endParaRPr lang="ru-RU" altLang="ru-RU" b="0">
              <a:latin typeface="Arial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195513" y="6092825"/>
            <a:ext cx="8620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(0;-1)</a:t>
            </a:r>
            <a:endParaRPr lang="ru-RU" altLang="ru-RU" b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C -0.00052 -0.01829 -0.0007 -0.03611 -0.00434 -0.05486 C -0.00799 -0.07384 -0.01459 -0.09676 -0.02101 -0.11296 C -0.02743 -0.1294 -0.03542 -0.1412 -0.04306 -0.15301 C -0.05052 -0.16458 -0.05781 -0.17292 -0.06615 -0.18194 C -0.07465 -0.19097 -0.08785 -0.20162 -0.09462 -0.20741 C -0.10156 -0.21319 -0.10469 -0.21505 -0.10712 -0.2162 " pathEditMode="relative" rAng="0" ptsTypes="aaaaaaA">
                                      <p:cBhvr>
                                        <p:cTn id="51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3565" grpId="0"/>
      <p:bldP spid="23566" grpId="0" animBg="1"/>
      <p:bldP spid="55305" grpId="0" animBg="1"/>
      <p:bldP spid="55305" grpId="1" animBg="1"/>
      <p:bldP spid="55381" grpId="0" animBg="1"/>
      <p:bldP spid="55384" grpId="0"/>
      <p:bldP spid="23574" grpId="0" animBg="1"/>
      <p:bldP spid="23575" grpId="0" animBg="1"/>
      <p:bldP spid="23577" grpId="0" animBg="1"/>
      <p:bldP spid="2" grpId="0"/>
      <p:bldP spid="3" grpId="0"/>
      <p:bldP spid="5" grpId="0"/>
      <p:bldP spid="4" grpId="0" animBg="1"/>
      <p:bldP spid="45082" grpId="0" animBg="1"/>
      <p:bldP spid="9" grpId="0" autoUpdateAnimBg="0"/>
      <p:bldP spid="6" grpId="0" build="p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Уравнения </a:t>
            </a:r>
            <a:r>
              <a:rPr lang="en-US" altLang="ru-RU" sz="4000" i="1" smtClean="0"/>
              <a:t>sin </a:t>
            </a:r>
            <a:r>
              <a:rPr lang="en-US" altLang="ru-RU" sz="4000" i="1" smtClean="0">
                <a:sym typeface="Symbol" pitchFamily="18" charset="2"/>
              </a:rPr>
              <a:t>x = 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507412" cy="50482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altLang="ru-RU" sz="2800" smtClean="0"/>
              <a:t>1. </a:t>
            </a:r>
            <a:r>
              <a:rPr lang="en-US" altLang="ru-RU" sz="2800" smtClean="0"/>
              <a:t>sin </a:t>
            </a:r>
            <a:r>
              <a:rPr lang="en-US" altLang="ru-RU" sz="2800" smtClean="0">
                <a:sym typeface="Symbol" pitchFamily="18" charset="2"/>
              </a:rPr>
              <a:t>x =</a:t>
            </a:r>
            <a:r>
              <a:rPr lang="ru-RU" altLang="ru-RU" sz="2800" smtClean="0">
                <a:sym typeface="Symbol" pitchFamily="18" charset="2"/>
              </a:rPr>
              <a:t> 0,5</a:t>
            </a:r>
            <a:r>
              <a:rPr lang="en-US" altLang="ru-RU" sz="2800" smtClean="0">
                <a:sym typeface="Symbol" pitchFamily="18" charset="2"/>
              </a:rPr>
              <a:t> </a:t>
            </a:r>
          </a:p>
        </p:txBody>
      </p:sp>
      <p:sp>
        <p:nvSpPr>
          <p:cNvPr id="410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sp>
        <p:nvSpPr>
          <p:cNvPr id="23565" name="Text Box 3"/>
          <p:cNvSpPr txBox="1">
            <a:spLocks noChangeArrowheads="1"/>
          </p:cNvSpPr>
          <p:nvPr/>
        </p:nvSpPr>
        <p:spPr bwMode="auto">
          <a:xfrm>
            <a:off x="3922713" y="4078288"/>
            <a:ext cx="9191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Р</a:t>
            </a:r>
            <a:r>
              <a:rPr lang="en-US" altLang="ru-RU" b="0">
                <a:latin typeface="Arial" charset="0"/>
              </a:rPr>
              <a:t>(1,0)</a:t>
            </a:r>
            <a:endParaRPr lang="ru-RU" altLang="ru-RU" b="0">
              <a:latin typeface="Arial" charset="0"/>
            </a:endParaRPr>
          </a:p>
        </p:txBody>
      </p:sp>
      <p:sp>
        <p:nvSpPr>
          <p:cNvPr id="23566" name="Oval 6"/>
          <p:cNvSpPr>
            <a:spLocks noChangeArrowheads="1"/>
          </p:cNvSpPr>
          <p:nvPr/>
        </p:nvSpPr>
        <p:spPr bwMode="auto">
          <a:xfrm rot="-5400000">
            <a:off x="466726" y="2709862"/>
            <a:ext cx="3484562" cy="3484563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957388" y="4360863"/>
            <a:ext cx="406400" cy="447675"/>
            <a:chOff x="2458" y="2429"/>
            <a:chExt cx="256" cy="282"/>
          </a:xfrm>
        </p:grpSpPr>
        <p:sp>
          <p:nvSpPr>
            <p:cNvPr id="4130" name="Oval 7"/>
            <p:cNvSpPr>
              <a:spLocks noChangeArrowheads="1"/>
            </p:cNvSpPr>
            <p:nvPr/>
          </p:nvSpPr>
          <p:spPr bwMode="auto">
            <a:xfrm rot="-5400000">
              <a:off x="2606" y="2429"/>
              <a:ext cx="55" cy="5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131" name="Text Box 8"/>
            <p:cNvSpPr txBox="1">
              <a:spLocks noChangeArrowheads="1"/>
            </p:cNvSpPr>
            <p:nvPr/>
          </p:nvSpPr>
          <p:spPr bwMode="auto">
            <a:xfrm>
              <a:off x="2458" y="2481"/>
              <a:ext cx="25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0">
                  <a:latin typeface="Arial" charset="0"/>
                </a:rPr>
                <a:t>О</a:t>
              </a:r>
            </a:p>
          </p:txBody>
        </p:sp>
      </p:grpSp>
      <p:sp>
        <p:nvSpPr>
          <p:cNvPr id="55381" name="Line 85"/>
          <p:cNvSpPr>
            <a:spLocks noChangeShapeType="1"/>
          </p:cNvSpPr>
          <p:nvPr/>
        </p:nvSpPr>
        <p:spPr bwMode="auto">
          <a:xfrm flipV="1">
            <a:off x="2181225" y="3575050"/>
            <a:ext cx="1512888" cy="831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83" name="Text Box 87"/>
          <p:cNvSpPr txBox="1">
            <a:spLocks noChangeArrowheads="1"/>
          </p:cNvSpPr>
          <p:nvPr/>
        </p:nvSpPr>
        <p:spPr bwMode="auto">
          <a:xfrm>
            <a:off x="2828925" y="4006850"/>
            <a:ext cx="43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55384" name="Text Box 88"/>
          <p:cNvSpPr txBox="1">
            <a:spLocks noChangeArrowheads="1"/>
          </p:cNvSpPr>
          <p:nvPr/>
        </p:nvSpPr>
        <p:spPr bwMode="auto">
          <a:xfrm>
            <a:off x="3694113" y="321468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M</a:t>
            </a:r>
            <a:endParaRPr lang="ru-RU" altLang="ru-RU" b="0">
              <a:latin typeface="Arial" charset="0"/>
            </a:endParaRPr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V="1">
            <a:off x="2230438" y="2420938"/>
            <a:ext cx="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179388" y="4403725"/>
            <a:ext cx="44656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7" name="Arc 25"/>
          <p:cNvSpPr>
            <a:spLocks/>
          </p:cNvSpPr>
          <p:nvPr/>
        </p:nvSpPr>
        <p:spPr bwMode="auto">
          <a:xfrm rot="-8662369" flipH="1" flipV="1">
            <a:off x="2668588" y="4138613"/>
            <a:ext cx="215900" cy="217487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" name="Text Box 87"/>
          <p:cNvSpPr txBox="1">
            <a:spLocks noChangeArrowheads="1"/>
          </p:cNvSpPr>
          <p:nvPr/>
        </p:nvSpPr>
        <p:spPr bwMode="auto">
          <a:xfrm>
            <a:off x="4356100" y="443865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x</a:t>
            </a:r>
            <a:endParaRPr lang="ru-RU" altLang="ru-RU" b="0">
              <a:latin typeface="Arial" charset="0"/>
            </a:endParaRP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1835150" y="2205038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  <a:sym typeface="Symbol" pitchFamily="18" charset="2"/>
              </a:rPr>
              <a:t>y</a:t>
            </a:r>
            <a:endParaRPr lang="ru-RU" altLang="ru-RU" b="0">
              <a:latin typeface="Arial" charset="0"/>
            </a:endParaRPr>
          </a:p>
        </p:txBody>
      </p:sp>
      <p:sp>
        <p:nvSpPr>
          <p:cNvPr id="23583" name="Arc 31"/>
          <p:cNvSpPr>
            <a:spLocks/>
          </p:cNvSpPr>
          <p:nvPr/>
        </p:nvSpPr>
        <p:spPr bwMode="auto">
          <a:xfrm rot="19116234" flipH="1">
            <a:off x="1533525" y="4151313"/>
            <a:ext cx="215900" cy="2159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FF0066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" name="Line 85"/>
          <p:cNvSpPr>
            <a:spLocks noChangeShapeType="1"/>
          </p:cNvSpPr>
          <p:nvPr/>
        </p:nvSpPr>
        <p:spPr bwMode="auto">
          <a:xfrm flipH="1" flipV="1">
            <a:off x="741363" y="3575050"/>
            <a:ext cx="1512887" cy="863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Text Box 87"/>
          <p:cNvSpPr txBox="1">
            <a:spLocks noChangeArrowheads="1"/>
          </p:cNvSpPr>
          <p:nvPr/>
        </p:nvSpPr>
        <p:spPr bwMode="auto">
          <a:xfrm>
            <a:off x="1071563" y="4000500"/>
            <a:ext cx="542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-</a:t>
            </a: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6" name="Text Box 88"/>
          <p:cNvSpPr txBox="1">
            <a:spLocks noChangeArrowheads="1"/>
          </p:cNvSpPr>
          <p:nvPr/>
        </p:nvSpPr>
        <p:spPr bwMode="auto">
          <a:xfrm>
            <a:off x="381000" y="321468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N</a:t>
            </a:r>
            <a:endParaRPr lang="ru-RU" altLang="ru-RU" b="0">
              <a:latin typeface="Arial" charset="0"/>
            </a:endParaRPr>
          </a:p>
        </p:txBody>
      </p:sp>
      <p:sp>
        <p:nvSpPr>
          <p:cNvPr id="8" name="Line 85"/>
          <p:cNvSpPr>
            <a:spLocks noChangeShapeType="1"/>
          </p:cNvSpPr>
          <p:nvPr/>
        </p:nvSpPr>
        <p:spPr bwMode="auto">
          <a:xfrm flipV="1">
            <a:off x="381000" y="3575050"/>
            <a:ext cx="36734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88"/>
          <p:cNvSpPr txBox="1">
            <a:spLocks noChangeArrowheads="1"/>
          </p:cNvSpPr>
          <p:nvPr/>
        </p:nvSpPr>
        <p:spPr bwMode="auto">
          <a:xfrm>
            <a:off x="1604963" y="3503613"/>
            <a:ext cx="576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0">
                <a:latin typeface="Arial" charset="0"/>
              </a:rPr>
              <a:t>0,5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 rot="-5400000">
            <a:off x="670719" y="3521869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1" name="Object 21"/>
          <p:cNvGraphicFramePr>
            <a:graphicFrameLocks noChangeAspect="1"/>
          </p:cNvGraphicFramePr>
          <p:nvPr/>
        </p:nvGraphicFramePr>
        <p:xfrm>
          <a:off x="6084888" y="1125538"/>
          <a:ext cx="1655762" cy="1109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Формула" r:id="rId4" imgW="583920" imgH="393480" progId="Equation.3">
                  <p:embed/>
                </p:oleObj>
              </mc:Choice>
              <mc:Fallback>
                <p:oleObj name="Формула" r:id="rId4" imgW="583920" imgH="393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1125538"/>
                        <a:ext cx="1655762" cy="1109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9"/>
          <p:cNvGraphicFramePr>
            <a:graphicFrameLocks noChangeAspect="1"/>
          </p:cNvGraphicFramePr>
          <p:nvPr/>
        </p:nvGraphicFramePr>
        <p:xfrm>
          <a:off x="5219700" y="1939925"/>
          <a:ext cx="3455988" cy="110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Формула" r:id="rId6" imgW="1218960" imgH="393480" progId="Equation.3">
                  <p:embed/>
                </p:oleObj>
              </mc:Choice>
              <mc:Fallback>
                <p:oleObj name="Формула" r:id="rId6" imgW="1218960" imgH="393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1939925"/>
                        <a:ext cx="3455988" cy="1109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1"/>
          <p:cNvGraphicFramePr>
            <a:graphicFrameLocks noChangeAspect="1"/>
          </p:cNvGraphicFramePr>
          <p:nvPr/>
        </p:nvGraphicFramePr>
        <p:xfrm>
          <a:off x="5076825" y="4581525"/>
          <a:ext cx="3525838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Формула" r:id="rId8" imgW="1244520" imgH="469800" progId="Equation.3">
                  <p:embed/>
                </p:oleObj>
              </mc:Choice>
              <mc:Fallback>
                <p:oleObj name="Формула" r:id="rId8" imgW="1244520" imgH="4698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4581525"/>
                        <a:ext cx="3525838" cy="132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2"/>
          <p:cNvGraphicFramePr>
            <a:graphicFrameLocks noChangeAspect="1"/>
          </p:cNvGraphicFramePr>
          <p:nvPr/>
        </p:nvGraphicFramePr>
        <p:xfrm>
          <a:off x="5580063" y="5748338"/>
          <a:ext cx="2301875" cy="1109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Формула" r:id="rId10" imgW="812520" imgH="393480" progId="Equation.3">
                  <p:embed/>
                </p:oleObj>
              </mc:Choice>
              <mc:Fallback>
                <p:oleObj name="Формула" r:id="rId10" imgW="812520" imgH="39348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5748338"/>
                        <a:ext cx="2301875" cy="1109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5" name="Oval 9"/>
          <p:cNvSpPr>
            <a:spLocks noChangeArrowheads="1"/>
          </p:cNvSpPr>
          <p:nvPr/>
        </p:nvSpPr>
        <p:spPr bwMode="auto">
          <a:xfrm rot="-5400000">
            <a:off x="3666332" y="3521869"/>
            <a:ext cx="87312" cy="88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5" name="Object 30"/>
          <p:cNvGraphicFramePr>
            <a:graphicFrameLocks noChangeAspect="1"/>
          </p:cNvGraphicFramePr>
          <p:nvPr/>
        </p:nvGraphicFramePr>
        <p:xfrm>
          <a:off x="5219700" y="2947988"/>
          <a:ext cx="3636963" cy="1109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Формула" r:id="rId12" imgW="1282680" imgH="393480" progId="Equation.3">
                  <p:embed/>
                </p:oleObj>
              </mc:Choice>
              <mc:Fallback>
                <p:oleObj name="Формула" r:id="rId12" imgW="1282680" imgH="39348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2947988"/>
                        <a:ext cx="3636963" cy="1109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4859338" y="3832225"/>
          <a:ext cx="4178300" cy="110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Формула" r:id="rId14" imgW="1473120" imgH="393480" progId="Equation.3">
                  <p:embed/>
                </p:oleObj>
              </mc:Choice>
              <mc:Fallback>
                <p:oleObj name="Формула" r:id="rId14" imgW="1473120" imgH="393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832225"/>
                        <a:ext cx="4178300" cy="1109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2124075" y="2276475"/>
            <a:ext cx="8620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(0;1)</a:t>
            </a:r>
            <a:endParaRPr lang="ru-RU" altLang="ru-RU" b="0">
              <a:latin typeface="Arial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2124075" y="6157913"/>
            <a:ext cx="8620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0">
                <a:latin typeface="Arial" charset="0"/>
              </a:rPr>
              <a:t>(0;-1)</a:t>
            </a:r>
            <a:endParaRPr lang="ru-RU" altLang="ru-RU" b="0">
              <a:latin typeface="Arial" charset="0"/>
            </a:endParaRPr>
          </a:p>
        </p:txBody>
      </p:sp>
      <p:sp>
        <p:nvSpPr>
          <p:cNvPr id="34" name="Text Box 87"/>
          <p:cNvSpPr txBox="1">
            <a:spLocks noChangeArrowheads="1"/>
          </p:cNvSpPr>
          <p:nvPr/>
        </p:nvSpPr>
        <p:spPr bwMode="auto">
          <a:xfrm>
            <a:off x="1993900" y="3929063"/>
            <a:ext cx="792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-</a:t>
            </a:r>
            <a:r>
              <a:rPr lang="en-US" altLang="ru-RU" sz="2400" b="0">
                <a:solidFill>
                  <a:srgbClr val="FF33CC"/>
                </a:solidFill>
                <a:latin typeface="Arial" charset="0"/>
                <a:sym typeface="Symbol" pitchFamily="18" charset="2"/>
              </a:rPr>
              <a:t></a:t>
            </a:r>
            <a:endParaRPr lang="ru-RU" altLang="ru-RU" sz="2400" b="0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41" name="Полилиния 40"/>
          <p:cNvSpPr/>
          <p:nvPr/>
        </p:nvSpPr>
        <p:spPr>
          <a:xfrm>
            <a:off x="1944688" y="4011613"/>
            <a:ext cx="714375" cy="390525"/>
          </a:xfrm>
          <a:custGeom>
            <a:avLst/>
            <a:gdLst>
              <a:gd name="connsiteX0" fmla="*/ 699247 w 714188"/>
              <a:gd name="connsiteY0" fmla="*/ 389965 h 389965"/>
              <a:gd name="connsiteX1" fmla="*/ 699247 w 714188"/>
              <a:gd name="connsiteY1" fmla="*/ 237565 h 389965"/>
              <a:gd name="connsiteX2" fmla="*/ 609600 w 714188"/>
              <a:gd name="connsiteY2" fmla="*/ 67235 h 389965"/>
              <a:gd name="connsiteX3" fmla="*/ 394447 w 714188"/>
              <a:gd name="connsiteY3" fmla="*/ 4482 h 389965"/>
              <a:gd name="connsiteX4" fmla="*/ 152400 w 714188"/>
              <a:gd name="connsiteY4" fmla="*/ 40341 h 389965"/>
              <a:gd name="connsiteX5" fmla="*/ 53788 w 714188"/>
              <a:gd name="connsiteY5" fmla="*/ 147918 h 389965"/>
              <a:gd name="connsiteX6" fmla="*/ 0 w 714188"/>
              <a:gd name="connsiteY6" fmla="*/ 255494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4188" h="389965">
                <a:moveTo>
                  <a:pt x="699247" y="389965"/>
                </a:moveTo>
                <a:cubicBezTo>
                  <a:pt x="706717" y="340659"/>
                  <a:pt x="714188" y="291353"/>
                  <a:pt x="699247" y="237565"/>
                </a:cubicBezTo>
                <a:cubicBezTo>
                  <a:pt x="684306" y="183777"/>
                  <a:pt x="660400" y="106082"/>
                  <a:pt x="609600" y="67235"/>
                </a:cubicBezTo>
                <a:cubicBezTo>
                  <a:pt x="558800" y="28388"/>
                  <a:pt x="470647" y="8964"/>
                  <a:pt x="394447" y="4482"/>
                </a:cubicBezTo>
                <a:cubicBezTo>
                  <a:pt x="318247" y="0"/>
                  <a:pt x="209176" y="16435"/>
                  <a:pt x="152400" y="40341"/>
                </a:cubicBezTo>
                <a:cubicBezTo>
                  <a:pt x="95624" y="64247"/>
                  <a:pt x="79188" y="112059"/>
                  <a:pt x="53788" y="147918"/>
                </a:cubicBezTo>
                <a:cubicBezTo>
                  <a:pt x="28388" y="183777"/>
                  <a:pt x="14194" y="219635"/>
                  <a:pt x="0" y="255494"/>
                </a:cubicBezTo>
              </a:path>
            </a:pathLst>
          </a:custGeom>
          <a:ln w="12700">
            <a:solidFill>
              <a:srgbClr val="FF33C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3565" grpId="0"/>
      <p:bldP spid="23566" grpId="0" animBg="1"/>
      <p:bldP spid="55381" grpId="0" animBg="1"/>
      <p:bldP spid="55383" grpId="0"/>
      <p:bldP spid="55384" grpId="0"/>
      <p:bldP spid="23574" grpId="0" animBg="1"/>
      <p:bldP spid="23575" grpId="0" animBg="1"/>
      <p:bldP spid="23577" grpId="0" animBg="1"/>
      <p:bldP spid="2" grpId="0"/>
      <p:bldP spid="3" grpId="0"/>
      <p:bldP spid="23583" grpId="0" animBg="1"/>
      <p:bldP spid="4" grpId="0" animBg="1"/>
      <p:bldP spid="5" grpId="0"/>
      <p:bldP spid="6" grpId="0"/>
      <p:bldP spid="8" grpId="0" animBg="1"/>
      <p:bldP spid="9" grpId="0"/>
      <p:bldP spid="10" grpId="0" animBg="1"/>
      <p:bldP spid="55305" grpId="0" animBg="1"/>
      <p:bldP spid="17" grpId="0"/>
      <p:bldP spid="18" grpId="0"/>
      <p:bldP spid="34" grpId="0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Заголовок 1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4000" smtClean="0"/>
              <a:t>Уравнения </a:t>
            </a:r>
            <a:r>
              <a:rPr lang="en-US" altLang="ru-RU" sz="4000" i="1" smtClean="0"/>
              <a:t>sin </a:t>
            </a:r>
            <a:r>
              <a:rPr lang="en-US" altLang="ru-RU" sz="4000" i="1" smtClean="0">
                <a:sym typeface="Symbol" pitchFamily="18" charset="2"/>
              </a:rPr>
              <a:t>x = 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285875"/>
            <a:ext cx="8507412" cy="2359025"/>
          </a:xfrm>
        </p:spPr>
        <p:txBody>
          <a:bodyPr/>
          <a:lstStyle/>
          <a:p>
            <a:pPr marL="358775" indent="-358775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800" b="1" smtClean="0"/>
              <a:t>Арксинусом числа </a:t>
            </a:r>
            <a:r>
              <a:rPr lang="ru-RU" altLang="ru-RU" sz="2800" b="1" i="1" smtClean="0"/>
              <a:t>а</a:t>
            </a:r>
            <a:r>
              <a:rPr lang="ru-RU" altLang="ru-RU" sz="2800" i="1" smtClean="0"/>
              <a:t> </a:t>
            </a:r>
            <a:r>
              <a:rPr lang="ru-RU" altLang="ru-RU" sz="2800" b="1" smtClean="0">
                <a:sym typeface="Symbol" pitchFamily="18" charset="2"/>
              </a:rPr>
              <a:t></a:t>
            </a:r>
            <a:r>
              <a:rPr lang="en-US" altLang="ru-RU" sz="2800" b="1" smtClean="0">
                <a:sym typeface="Symbol" pitchFamily="18" charset="2"/>
              </a:rPr>
              <a:t>[-1;1]</a:t>
            </a:r>
            <a:r>
              <a:rPr lang="en-US" altLang="ru-RU" sz="2800" smtClean="0">
                <a:sym typeface="Symbol" pitchFamily="18" charset="2"/>
              </a:rPr>
              <a:t> </a:t>
            </a:r>
            <a:r>
              <a:rPr lang="ru-RU" altLang="ru-RU" sz="2800" smtClean="0">
                <a:sym typeface="Symbol" pitchFamily="18" charset="2"/>
              </a:rPr>
              <a:t>называется угол </a:t>
            </a:r>
            <a:r>
              <a:rPr lang="en-US" altLang="ru-RU" sz="2800" smtClean="0">
                <a:sym typeface="Symbol" pitchFamily="18" charset="2"/>
              </a:rPr>
              <a:t/>
            </a:r>
            <a:br>
              <a:rPr lang="en-US" altLang="ru-RU" sz="2800" smtClean="0">
                <a:sym typeface="Symbol" pitchFamily="18" charset="2"/>
              </a:rPr>
            </a:br>
            <a:r>
              <a:rPr lang="ru-RU" altLang="ru-RU" sz="2800" b="1" smtClean="0">
                <a:sym typeface="Symbol" pitchFamily="18" charset="2"/>
              </a:rPr>
              <a:t></a:t>
            </a:r>
            <a:r>
              <a:rPr lang="en-US" altLang="ru-RU" sz="2800" b="1" smtClean="0">
                <a:sym typeface="Symbol" pitchFamily="18" charset="2"/>
              </a:rPr>
              <a:t>[-/2;/2]</a:t>
            </a:r>
            <a:r>
              <a:rPr lang="ru-RU" altLang="ru-RU" sz="2800" smtClean="0">
                <a:sym typeface="Symbol" pitchFamily="18" charset="2"/>
              </a:rPr>
              <a:t>, синус которого равен </a:t>
            </a:r>
            <a:r>
              <a:rPr lang="ru-RU" altLang="ru-RU" sz="2800" i="1" smtClean="0">
                <a:sym typeface="Symbol" pitchFamily="18" charset="2"/>
              </a:rPr>
              <a:t>а</a:t>
            </a:r>
            <a:r>
              <a:rPr lang="ru-RU" altLang="ru-RU" sz="2800" smtClean="0">
                <a:sym typeface="Symbol" pitchFamily="18" charset="2"/>
              </a:rPr>
              <a:t>.</a:t>
            </a:r>
          </a:p>
          <a:p>
            <a:pPr marL="358775" indent="-358775" eaLnBrk="1" hangingPunct="1">
              <a:lnSpc>
                <a:spcPct val="80000"/>
              </a:lnSpc>
              <a:buFontTx/>
              <a:buNone/>
            </a:pPr>
            <a:r>
              <a:rPr lang="ru-RU" altLang="ru-RU" sz="2800" b="1" i="1" smtClean="0">
                <a:sym typeface="Symbol" pitchFamily="18" charset="2"/>
              </a:rPr>
              <a:t>	</a:t>
            </a:r>
            <a:r>
              <a:rPr lang="en-US" altLang="ru-RU" sz="2800" b="1" i="1" smtClean="0">
                <a:sym typeface="Symbol" pitchFamily="18" charset="2"/>
              </a:rPr>
              <a:t>sin </a:t>
            </a:r>
            <a:r>
              <a:rPr lang="ru-RU" altLang="ru-RU" sz="2800" b="1" i="1" smtClean="0">
                <a:sym typeface="Symbol" pitchFamily="18" charset="2"/>
              </a:rPr>
              <a:t>(</a:t>
            </a:r>
            <a:r>
              <a:rPr lang="en-US" altLang="ru-RU" sz="2800" b="1" i="1" smtClean="0">
                <a:sym typeface="Symbol" pitchFamily="18" charset="2"/>
              </a:rPr>
              <a:t>arcsin a</a:t>
            </a:r>
            <a:r>
              <a:rPr lang="ru-RU" altLang="ru-RU" sz="2800" b="1" i="1" smtClean="0">
                <a:sym typeface="Symbol" pitchFamily="18" charset="2"/>
              </a:rPr>
              <a:t>)</a:t>
            </a:r>
            <a:r>
              <a:rPr lang="en-US" altLang="ru-RU" sz="2800" b="1" i="1" smtClean="0">
                <a:sym typeface="Symbol" pitchFamily="18" charset="2"/>
              </a:rPr>
              <a:t> </a:t>
            </a:r>
            <a:r>
              <a:rPr lang="ru-RU" altLang="ru-RU" sz="2800" b="1" i="1" smtClean="0">
                <a:sym typeface="Symbol" pitchFamily="18" charset="2"/>
              </a:rPr>
              <a:t>= а</a:t>
            </a:r>
            <a:r>
              <a:rPr lang="en-US" altLang="ru-RU" sz="2800" b="1" i="1" smtClean="0">
                <a:sym typeface="Symbol" pitchFamily="18" charset="2"/>
              </a:rPr>
              <a:t>, -1  a  1</a:t>
            </a:r>
            <a:r>
              <a:rPr lang="ru-RU" altLang="ru-RU" sz="2800" b="1" i="1" smtClean="0">
                <a:sym typeface="Symbol" pitchFamily="18" charset="2"/>
              </a:rPr>
              <a:t>,</a:t>
            </a:r>
          </a:p>
          <a:p>
            <a:pPr marL="358775" indent="-358775" eaLnBrk="1" hangingPunct="1">
              <a:lnSpc>
                <a:spcPct val="80000"/>
              </a:lnSpc>
              <a:buFontTx/>
              <a:buNone/>
            </a:pPr>
            <a:r>
              <a:rPr lang="ru-RU" altLang="ru-RU" sz="2800" b="1" i="1" smtClean="0">
                <a:sym typeface="Symbol" pitchFamily="18" charset="2"/>
              </a:rPr>
              <a:t>	</a:t>
            </a:r>
            <a:r>
              <a:rPr lang="en-US" altLang="ru-RU" sz="2800" b="1" i="1" smtClean="0">
                <a:sym typeface="Symbol" pitchFamily="18" charset="2"/>
              </a:rPr>
              <a:t>arcsin </a:t>
            </a:r>
            <a:r>
              <a:rPr lang="ru-RU" altLang="ru-RU" sz="2800" b="1" i="1" smtClean="0">
                <a:sym typeface="Symbol" pitchFamily="18" charset="2"/>
              </a:rPr>
              <a:t>(</a:t>
            </a:r>
            <a:r>
              <a:rPr lang="en-US" altLang="ru-RU" sz="2800" b="1" i="1" smtClean="0">
                <a:sym typeface="Symbol" pitchFamily="18" charset="2"/>
              </a:rPr>
              <a:t>sin </a:t>
            </a:r>
            <a:r>
              <a:rPr lang="ru-RU" altLang="ru-RU" sz="2800" b="1" i="1" smtClean="0">
                <a:sym typeface="Symbol" pitchFamily="18" charset="2"/>
              </a:rPr>
              <a:t>)</a:t>
            </a:r>
            <a:r>
              <a:rPr lang="en-US" altLang="ru-RU" sz="2800" b="1" i="1" smtClean="0">
                <a:sym typeface="Symbol" pitchFamily="18" charset="2"/>
              </a:rPr>
              <a:t> </a:t>
            </a:r>
            <a:r>
              <a:rPr lang="ru-RU" altLang="ru-RU" sz="2800" b="1" i="1" smtClean="0">
                <a:sym typeface="Symbol" pitchFamily="18" charset="2"/>
              </a:rPr>
              <a:t>=</a:t>
            </a:r>
            <a:r>
              <a:rPr lang="en-US" altLang="ru-RU" sz="2800" b="1" i="1" smtClean="0">
                <a:sym typeface="Symbol" pitchFamily="18" charset="2"/>
              </a:rPr>
              <a:t></a:t>
            </a:r>
            <a:r>
              <a:rPr lang="ru-RU" altLang="ru-RU" sz="2800" b="1" i="1" smtClean="0">
                <a:sym typeface="Symbol" pitchFamily="18" charset="2"/>
              </a:rPr>
              <a:t>, </a:t>
            </a:r>
            <a:r>
              <a:rPr lang="en-US" altLang="ru-RU" sz="2800" b="1" i="1" smtClean="0">
                <a:sym typeface="Symbol" pitchFamily="18" charset="2"/>
              </a:rPr>
              <a:t>- </a:t>
            </a:r>
            <a:r>
              <a:rPr lang="ru-RU" altLang="ru-RU" sz="2800" b="1" i="1" smtClean="0">
                <a:sym typeface="Symbol" pitchFamily="18" charset="2"/>
              </a:rPr>
              <a:t></a:t>
            </a:r>
            <a:r>
              <a:rPr lang="en-US" altLang="ru-RU" sz="2800" b="1" i="1" smtClean="0">
                <a:sym typeface="Symbol" pitchFamily="18" charset="2"/>
              </a:rPr>
              <a:t> /2  </a:t>
            </a:r>
            <a:r>
              <a:rPr lang="ru-RU" altLang="ru-RU" sz="2800" b="1" i="1" smtClean="0">
                <a:sym typeface="Symbol" pitchFamily="18" charset="2"/>
              </a:rPr>
              <a:t></a:t>
            </a:r>
            <a:r>
              <a:rPr lang="en-US" altLang="ru-RU" sz="2800" b="1" i="1" smtClean="0">
                <a:sym typeface="Symbol" pitchFamily="18" charset="2"/>
              </a:rPr>
              <a:t>/2</a:t>
            </a:r>
            <a:endParaRPr lang="ru-RU" altLang="ru-RU" sz="2800" b="1" smtClean="0">
              <a:sym typeface="Symbol" pitchFamily="18" charset="2"/>
            </a:endParaRPr>
          </a:p>
          <a:p>
            <a:pPr marL="358775" indent="-358775" eaLnBrk="1" hangingPunct="1">
              <a:lnSpc>
                <a:spcPct val="80000"/>
              </a:lnSpc>
              <a:buFontTx/>
              <a:buNone/>
            </a:pPr>
            <a:r>
              <a:rPr lang="ru-RU" altLang="ru-RU" sz="2800" b="1" smtClean="0">
                <a:sym typeface="Symbol" pitchFamily="18" charset="2"/>
              </a:rPr>
              <a:t>	 </a:t>
            </a:r>
            <a:r>
              <a:rPr lang="en-US" altLang="ru-RU" sz="2800" b="1" i="1" smtClean="0">
                <a:sym typeface="Symbol" pitchFamily="18" charset="2"/>
              </a:rPr>
              <a:t>arcsin </a:t>
            </a:r>
            <a:r>
              <a:rPr lang="ru-RU" altLang="ru-RU" sz="2800" b="1" i="1" smtClean="0">
                <a:sym typeface="Symbol" pitchFamily="18" charset="2"/>
              </a:rPr>
              <a:t>(-</a:t>
            </a:r>
            <a:r>
              <a:rPr lang="en-US" altLang="ru-RU" sz="2800" b="1" i="1" smtClean="0">
                <a:sym typeface="Symbol" pitchFamily="18" charset="2"/>
              </a:rPr>
              <a:t>a</a:t>
            </a:r>
            <a:r>
              <a:rPr lang="ru-RU" altLang="ru-RU" sz="2800" b="1" i="1" smtClean="0">
                <a:sym typeface="Symbol" pitchFamily="18" charset="2"/>
              </a:rPr>
              <a:t>)</a:t>
            </a:r>
            <a:r>
              <a:rPr lang="en-US" altLang="ru-RU" sz="2800" b="1" i="1" smtClean="0">
                <a:sym typeface="Symbol" pitchFamily="18" charset="2"/>
              </a:rPr>
              <a:t> </a:t>
            </a:r>
            <a:r>
              <a:rPr lang="ru-RU" altLang="ru-RU" sz="2800" b="1" i="1" smtClean="0">
                <a:sym typeface="Symbol" pitchFamily="18" charset="2"/>
              </a:rPr>
              <a:t>= - </a:t>
            </a:r>
            <a:r>
              <a:rPr lang="en-US" altLang="ru-RU" sz="2800" b="1" i="1" smtClean="0">
                <a:sym typeface="Symbol" pitchFamily="18" charset="2"/>
              </a:rPr>
              <a:t>arcsin a</a:t>
            </a:r>
            <a:endParaRPr lang="en-US" altLang="ru-RU" sz="2800" b="1" smtClean="0">
              <a:sym typeface="Symbol" pitchFamily="18" charset="2"/>
            </a:endParaRPr>
          </a:p>
          <a:p>
            <a:pPr marL="358775" indent="-358775" eaLnBrk="1" hangingPunct="1">
              <a:lnSpc>
                <a:spcPct val="80000"/>
              </a:lnSpc>
              <a:buFontTx/>
              <a:buNone/>
            </a:pPr>
            <a:r>
              <a:rPr lang="ru-RU" altLang="ru-RU" sz="2800" b="1" smtClean="0">
                <a:sym typeface="Symbol" pitchFamily="18" charset="2"/>
              </a:rPr>
              <a:t>Вычислить:</a:t>
            </a:r>
            <a:endParaRPr lang="en-US" altLang="ru-RU" sz="2800" b="1" smtClean="0">
              <a:sym typeface="Symbol" pitchFamily="18" charset="2"/>
            </a:endParaRPr>
          </a:p>
        </p:txBody>
      </p:sp>
      <p:sp>
        <p:nvSpPr>
          <p:cNvPr id="513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08713"/>
            <a:ext cx="504825" cy="50482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 b="0">
              <a:latin typeface="Tahoma" pitchFamily="34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34925" y="3589338"/>
          <a:ext cx="198596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Формула" r:id="rId4" imgW="685800" imgH="228600" progId="Equation.3">
                  <p:embed/>
                </p:oleObj>
              </mc:Choice>
              <mc:Fallback>
                <p:oleObj name="Формула" r:id="rId4" imgW="68580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3589338"/>
                        <a:ext cx="1985963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0"/>
          <p:cNvGraphicFramePr>
            <a:graphicFrameLocks noChangeAspect="1"/>
          </p:cNvGraphicFramePr>
          <p:nvPr/>
        </p:nvGraphicFramePr>
        <p:xfrm>
          <a:off x="2914650" y="3589338"/>
          <a:ext cx="198596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Формула" r:id="rId6" imgW="685800" imgH="228600" progId="Equation.3">
                  <p:embed/>
                </p:oleObj>
              </mc:Choice>
              <mc:Fallback>
                <p:oleObj name="Формула" r:id="rId6" imgW="685800" imgH="2286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4650" y="3589338"/>
                        <a:ext cx="1985963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1"/>
          <p:cNvGraphicFramePr>
            <a:graphicFrameLocks noChangeAspect="1"/>
          </p:cNvGraphicFramePr>
          <p:nvPr/>
        </p:nvGraphicFramePr>
        <p:xfrm>
          <a:off x="5651500" y="3589338"/>
          <a:ext cx="250031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Формула" r:id="rId8" imgW="863280" imgH="228600" progId="Equation.3">
                  <p:embed/>
                </p:oleObj>
              </mc:Choice>
              <mc:Fallback>
                <p:oleObj name="Формула" r:id="rId8" imgW="863280" imgH="2286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3589338"/>
                        <a:ext cx="2500313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2"/>
          <p:cNvGraphicFramePr>
            <a:graphicFrameLocks noChangeAspect="1"/>
          </p:cNvGraphicFramePr>
          <p:nvPr/>
        </p:nvGraphicFramePr>
        <p:xfrm>
          <a:off x="900113" y="4221163"/>
          <a:ext cx="2830512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Формула" r:id="rId10" imgW="977760" imgH="431640" progId="Equation.3">
                  <p:embed/>
                </p:oleObj>
              </mc:Choice>
              <mc:Fallback>
                <p:oleObj name="Формула" r:id="rId10" imgW="977760" imgH="43164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4221163"/>
                        <a:ext cx="2830512" cy="124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5"/>
          <p:cNvGraphicFramePr>
            <a:graphicFrameLocks noChangeAspect="1"/>
          </p:cNvGraphicFramePr>
          <p:nvPr/>
        </p:nvGraphicFramePr>
        <p:xfrm>
          <a:off x="4895850" y="4221163"/>
          <a:ext cx="2463800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Формула" r:id="rId12" imgW="850680" imgH="431640" progId="Equation.3">
                  <p:embed/>
                </p:oleObj>
              </mc:Choice>
              <mc:Fallback>
                <p:oleObj name="Формула" r:id="rId12" imgW="850680" imgH="43164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5850" y="4221163"/>
                        <a:ext cx="2463800" cy="124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6"/>
          <p:cNvGraphicFramePr>
            <a:graphicFrameLocks noChangeAspect="1"/>
          </p:cNvGraphicFramePr>
          <p:nvPr/>
        </p:nvGraphicFramePr>
        <p:xfrm>
          <a:off x="917575" y="5373688"/>
          <a:ext cx="2463800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Формула" r:id="rId14" imgW="850680" imgH="431640" progId="Equation.3">
                  <p:embed/>
                </p:oleObj>
              </mc:Choice>
              <mc:Fallback>
                <p:oleObj name="Формула" r:id="rId14" imgW="850680" imgH="43164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7575" y="5373688"/>
                        <a:ext cx="2463800" cy="124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7"/>
          <p:cNvGraphicFramePr>
            <a:graphicFrameLocks noChangeAspect="1"/>
          </p:cNvGraphicFramePr>
          <p:nvPr/>
        </p:nvGraphicFramePr>
        <p:xfrm>
          <a:off x="4660900" y="5389563"/>
          <a:ext cx="3162300" cy="146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Формула" r:id="rId16" imgW="1091880" imgH="507960" progId="Equation.3">
                  <p:embed/>
                </p:oleObj>
              </mc:Choice>
              <mc:Fallback>
                <p:oleObj name="Формула" r:id="rId16" imgW="1091880" imgH="50796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0900" y="5389563"/>
                        <a:ext cx="3162300" cy="1468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8"/>
          <p:cNvGraphicFramePr>
            <a:graphicFrameLocks noChangeAspect="1"/>
          </p:cNvGraphicFramePr>
          <p:nvPr/>
        </p:nvGraphicFramePr>
        <p:xfrm>
          <a:off x="2087563" y="3684588"/>
          <a:ext cx="70008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Формула" r:id="rId18" imgW="241200" imgH="177480" progId="Equation.3">
                  <p:embed/>
                </p:oleObj>
              </mc:Choice>
              <mc:Fallback>
                <p:oleObj name="Формула" r:id="rId18" imgW="241200" imgH="17748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7563" y="3684588"/>
                        <a:ext cx="700087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9"/>
          <p:cNvGraphicFramePr>
            <a:graphicFrameLocks noChangeAspect="1"/>
          </p:cNvGraphicFramePr>
          <p:nvPr/>
        </p:nvGraphicFramePr>
        <p:xfrm>
          <a:off x="4894263" y="3349625"/>
          <a:ext cx="847725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Формула" r:id="rId20" imgW="291960" imgH="393480" progId="Equation.3">
                  <p:embed/>
                </p:oleObj>
              </mc:Choice>
              <mc:Fallback>
                <p:oleObj name="Формула" r:id="rId20" imgW="291960" imgH="39348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4263" y="3349625"/>
                        <a:ext cx="847725" cy="1136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0"/>
          <p:cNvGraphicFramePr>
            <a:graphicFrameLocks noChangeAspect="1"/>
          </p:cNvGraphicFramePr>
          <p:nvPr/>
        </p:nvGraphicFramePr>
        <p:xfrm>
          <a:off x="8005763" y="3368675"/>
          <a:ext cx="1141412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Формула" r:id="rId22" imgW="393480" imgH="393480" progId="Equation.3">
                  <p:embed/>
                </p:oleObj>
              </mc:Choice>
              <mc:Fallback>
                <p:oleObj name="Формула" r:id="rId22" imgW="393480" imgH="39348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5763" y="3368675"/>
                        <a:ext cx="1141412" cy="1131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1"/>
          <p:cNvGraphicFramePr>
            <a:graphicFrameLocks noChangeAspect="1"/>
          </p:cNvGraphicFramePr>
          <p:nvPr/>
        </p:nvGraphicFramePr>
        <p:xfrm>
          <a:off x="3743325" y="4292600"/>
          <a:ext cx="1141413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Формула" r:id="rId24" imgW="393480" imgH="393480" progId="Equation.3">
                  <p:embed/>
                </p:oleObj>
              </mc:Choice>
              <mc:Fallback>
                <p:oleObj name="Формула" r:id="rId24" imgW="393480" imgH="39348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3325" y="4292600"/>
                        <a:ext cx="1141413" cy="1131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2"/>
          <p:cNvGraphicFramePr>
            <a:graphicFrameLocks noChangeAspect="1"/>
          </p:cNvGraphicFramePr>
          <p:nvPr/>
        </p:nvGraphicFramePr>
        <p:xfrm>
          <a:off x="7451725" y="4279900"/>
          <a:ext cx="846138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name="Формула" r:id="rId26" imgW="291960" imgH="393480" progId="Equation.3">
                  <p:embed/>
                </p:oleObj>
              </mc:Choice>
              <mc:Fallback>
                <p:oleObj name="Формула" r:id="rId26" imgW="291960" imgH="39348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4279900"/>
                        <a:ext cx="846138" cy="1131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3"/>
          <p:cNvGraphicFramePr>
            <a:graphicFrameLocks noChangeAspect="1"/>
          </p:cNvGraphicFramePr>
          <p:nvPr/>
        </p:nvGraphicFramePr>
        <p:xfrm>
          <a:off x="3419475" y="5516563"/>
          <a:ext cx="846138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Формула" r:id="rId28" imgW="291960" imgH="393480" progId="Equation.3">
                  <p:embed/>
                </p:oleObj>
              </mc:Choice>
              <mc:Fallback>
                <p:oleObj name="Формула" r:id="rId28" imgW="291960" imgH="39348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5516563"/>
                        <a:ext cx="846138" cy="1131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44"/>
          <p:cNvGraphicFramePr>
            <a:graphicFrameLocks noChangeAspect="1"/>
          </p:cNvGraphicFramePr>
          <p:nvPr/>
        </p:nvGraphicFramePr>
        <p:xfrm>
          <a:off x="7900988" y="5516563"/>
          <a:ext cx="1141412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" name="Формула" r:id="rId30" imgW="393480" imgH="393480" progId="Equation.3">
                  <p:embed/>
                </p:oleObj>
              </mc:Choice>
              <mc:Fallback>
                <p:oleObj name="Формула" r:id="rId30" imgW="393480" imgH="39348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0988" y="5516563"/>
                        <a:ext cx="1141412" cy="1131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Другая 1">
      <a:majorFont>
        <a:latin typeface="Bookman Old Style"/>
        <a:ea typeface=""/>
        <a:cs typeface="Arial"/>
      </a:majorFont>
      <a:minorFont>
        <a:latin typeface="Cambri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6123</TotalTime>
  <Words>795</Words>
  <Application>Microsoft Office PowerPoint</Application>
  <PresentationFormat>Экран (4:3)</PresentationFormat>
  <Paragraphs>186</Paragraphs>
  <Slides>34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3" baseType="lpstr">
      <vt:lpstr>Bookman Old Style</vt:lpstr>
      <vt:lpstr>Times New Roman</vt:lpstr>
      <vt:lpstr>Arial</vt:lpstr>
      <vt:lpstr>Cambria</vt:lpstr>
      <vt:lpstr>Calibri</vt:lpstr>
      <vt:lpstr>Symbol</vt:lpstr>
      <vt:lpstr>Tahoma</vt:lpstr>
      <vt:lpstr>Оформление по умолчанию</vt:lpstr>
      <vt:lpstr>Microsoft Equation 3.0</vt:lpstr>
      <vt:lpstr>Тригонометрические уравнения</vt:lpstr>
      <vt:lpstr>Содержание</vt:lpstr>
      <vt:lpstr>Уравнения cos x = a</vt:lpstr>
      <vt:lpstr>Уравнения cos x = a</vt:lpstr>
      <vt:lpstr>Уравнения cos x = a</vt:lpstr>
      <vt:lpstr>Уравнения cos x = a</vt:lpstr>
      <vt:lpstr>Уравнения sin x = a</vt:lpstr>
      <vt:lpstr>Уравнения sin x = a</vt:lpstr>
      <vt:lpstr>Уравнения sin x = a</vt:lpstr>
      <vt:lpstr>Уравнения sin x = a</vt:lpstr>
      <vt:lpstr>Уравнения tg x = a</vt:lpstr>
      <vt:lpstr>Уравнения tg x = a</vt:lpstr>
      <vt:lpstr>Уравнения tg x = a</vt:lpstr>
      <vt:lpstr>Уравнения, сводящиеся к квадратным </vt:lpstr>
      <vt:lpstr>Уравнения, сводящиеся к квадратным </vt:lpstr>
      <vt:lpstr>Уравнения, сводящиеся к квадратным </vt:lpstr>
      <vt:lpstr>Уравнения, сводящиеся к квадратным </vt:lpstr>
      <vt:lpstr>Уравнения, сводящиеся к квадратным </vt:lpstr>
      <vt:lpstr>Уравнения, однородные относительно sin x и cos x </vt:lpstr>
      <vt:lpstr>Уравнения, однородные относительно sin x и cos x</vt:lpstr>
      <vt:lpstr>Уравнения, однородные относительно sin x и cos x</vt:lpstr>
      <vt:lpstr>Уравнения, однородные относительно sin x и cos x</vt:lpstr>
      <vt:lpstr>Уравнения, линейные относительно sin x и cos x </vt:lpstr>
      <vt:lpstr>Уравнения, линейные относительно sin x и cos x </vt:lpstr>
      <vt:lpstr>Уравнения, линейные относительно sin x и cos x </vt:lpstr>
      <vt:lpstr>Уравнения, линейные относительно sin x и cos x </vt:lpstr>
      <vt:lpstr>Уравнения, линейные относительно sin x и cos x</vt:lpstr>
      <vt:lpstr>Уравнения, решаемые разложением на множители</vt:lpstr>
      <vt:lpstr>Уравнения, решаемые разложением на множители</vt:lpstr>
      <vt:lpstr>Уравнения, решаемые разложением на множители</vt:lpstr>
      <vt:lpstr>Тригонометрические неравенства</vt:lpstr>
      <vt:lpstr>Тригонометрические неравенства</vt:lpstr>
      <vt:lpstr>Тригонометрические неравенства</vt:lpstr>
      <vt:lpstr>Тригонометрические неравенства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Показательная функция</dc:title>
  <dc:creator>Любаша</dc:creator>
  <cp:lastModifiedBy>Любовь Сергеевна</cp:lastModifiedBy>
  <cp:revision>212</cp:revision>
  <dcterms:created xsi:type="dcterms:W3CDTF">2013-10-24T16:05:53Z</dcterms:created>
  <dcterms:modified xsi:type="dcterms:W3CDTF">2016-02-08T13:12:27Z</dcterms:modified>
</cp:coreProperties>
</file>