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6"/>
  </p:notesMasterIdLst>
  <p:sldIdLst>
    <p:sldId id="291" r:id="rId2"/>
    <p:sldId id="257" r:id="rId3"/>
    <p:sldId id="282" r:id="rId4"/>
    <p:sldId id="283" r:id="rId5"/>
    <p:sldId id="285" r:id="rId6"/>
    <p:sldId id="287" r:id="rId7"/>
    <p:sldId id="262" r:id="rId8"/>
    <p:sldId id="288" r:id="rId9"/>
    <p:sldId id="263" r:id="rId10"/>
    <p:sldId id="292" r:id="rId11"/>
    <p:sldId id="264" r:id="rId12"/>
    <p:sldId id="301" r:id="rId13"/>
    <p:sldId id="302" r:id="rId14"/>
    <p:sldId id="296" r:id="rId15"/>
    <p:sldId id="297" r:id="rId16"/>
    <p:sldId id="266" r:id="rId17"/>
    <p:sldId id="293" r:id="rId18"/>
    <p:sldId id="267" r:id="rId19"/>
    <p:sldId id="294" r:id="rId20"/>
    <p:sldId id="268" r:id="rId21"/>
    <p:sldId id="269" r:id="rId22"/>
    <p:sldId id="295" r:id="rId23"/>
    <p:sldId id="270" r:id="rId24"/>
    <p:sldId id="27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66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2802" y="9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117E9-559D-4F42-9244-C825CBDB89D9}" type="datetimeFigureOut">
              <a:rPr lang="ru-RU" smtClean="0"/>
              <a:t>12.05.2016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105FE-6E8C-47AB-B71F-96A0F77B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109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Потешки</a:t>
            </a:r>
            <a:r>
              <a:rPr lang="ru-RU" dirty="0" smtClean="0"/>
              <a:t> выплывают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105FE-6E8C-47AB-B71F-96A0F77B568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602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Р/Н игры – выплывают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105FE-6E8C-47AB-B71F-96A0F77B568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055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Скороговорки –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105FE-6E8C-47AB-B71F-96A0F77B568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244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Р/Н песни</a:t>
            </a:r>
            <a:r>
              <a:rPr lang="ru-RU" baseline="0" dirty="0" smtClean="0"/>
              <a:t> –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105FE-6E8C-47AB-B71F-96A0F77B568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706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Небылицы –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105FE-6E8C-47AB-B71F-96A0F77B568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31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Хороводы –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105FE-6E8C-47AB-B71F-96A0F77B568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33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Р/Н сказки –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105FE-6E8C-47AB-B71F-96A0F77B568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452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08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115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258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537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65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81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37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497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717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641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 cstate="print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8979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fld id="{DB55563D-DE11-405E-9716-D965885F5A78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fld id="{B1585011-5C7E-4B4E-9E14-2D7A423A0C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892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image" Target="../media/image4.jpeg"/><Relationship Id="rId21" Type="http://schemas.openxmlformats.org/officeDocument/2006/relationships/image" Target="../media/image33.png"/><Relationship Id="rId34" Type="http://schemas.openxmlformats.org/officeDocument/2006/relationships/image" Target="../media/image46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38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7.png"/><Relationship Id="rId20" Type="http://schemas.openxmlformats.org/officeDocument/2006/relationships/image" Target="../media/image32.pn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6.png"/><Relationship Id="rId32" Type="http://schemas.openxmlformats.org/officeDocument/2006/relationships/image" Target="../media/image44.png"/><Relationship Id="rId37" Type="http://schemas.openxmlformats.org/officeDocument/2006/relationships/image" Target="../media/image48.png"/><Relationship Id="rId5" Type="http://schemas.openxmlformats.org/officeDocument/2006/relationships/image" Target="../media/image5.jpeg"/><Relationship Id="rId15" Type="http://schemas.openxmlformats.org/officeDocument/2006/relationships/image" Target="../media/image26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36" Type="http://schemas.openxmlformats.org/officeDocument/2006/relationships/image" Target="../media/image51.png"/><Relationship Id="rId10" Type="http://schemas.openxmlformats.org/officeDocument/2006/relationships/image" Target="../media/image18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Relationship Id="rId14" Type="http://schemas.openxmlformats.org/officeDocument/2006/relationships/image" Target="../media/image25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35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jpeg"/><Relationship Id="rId7" Type="http://schemas.openxmlformats.org/officeDocument/2006/relationships/image" Target="../media/image5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47.png"/><Relationship Id="rId9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69.png"/><Relationship Id="rId3" Type="http://schemas.openxmlformats.org/officeDocument/2006/relationships/image" Target="../media/image42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7.png"/><Relationship Id="rId5" Type="http://schemas.openxmlformats.org/officeDocument/2006/relationships/image" Target="../media/image44.png"/><Relationship Id="rId10" Type="http://schemas.openxmlformats.org/officeDocument/2006/relationships/image" Target="../media/image56.png"/><Relationship Id="rId4" Type="http://schemas.openxmlformats.org/officeDocument/2006/relationships/image" Target="../media/image43.png"/><Relationship Id="rId9" Type="http://schemas.openxmlformats.org/officeDocument/2006/relationships/image" Target="../media/image55.png"/><Relationship Id="rId1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9" Type="http://schemas.openxmlformats.org/officeDocument/2006/relationships/image" Target="../media/image52.jpeg"/><Relationship Id="rId3" Type="http://schemas.openxmlformats.org/officeDocument/2006/relationships/image" Target="../media/image4.jpeg"/><Relationship Id="rId21" Type="http://schemas.openxmlformats.org/officeDocument/2006/relationships/image" Target="../media/image33.png"/><Relationship Id="rId34" Type="http://schemas.openxmlformats.org/officeDocument/2006/relationships/image" Target="../media/image46.png"/><Relationship Id="rId42" Type="http://schemas.openxmlformats.org/officeDocument/2006/relationships/image" Target="../media/image7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38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7.png"/><Relationship Id="rId20" Type="http://schemas.openxmlformats.org/officeDocument/2006/relationships/image" Target="../media/image32.png"/><Relationship Id="rId29" Type="http://schemas.openxmlformats.org/officeDocument/2006/relationships/image" Target="../media/image41.png"/><Relationship Id="rId41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6.png"/><Relationship Id="rId32" Type="http://schemas.openxmlformats.org/officeDocument/2006/relationships/image" Target="../media/image44.png"/><Relationship Id="rId37" Type="http://schemas.openxmlformats.org/officeDocument/2006/relationships/image" Target="../media/image48.png"/><Relationship Id="rId40" Type="http://schemas.openxmlformats.org/officeDocument/2006/relationships/image" Target="../media/image53.png"/><Relationship Id="rId45" Type="http://schemas.openxmlformats.org/officeDocument/2006/relationships/image" Target="../media/image73.png"/><Relationship Id="rId5" Type="http://schemas.openxmlformats.org/officeDocument/2006/relationships/image" Target="../media/image5.jpeg"/><Relationship Id="rId15" Type="http://schemas.openxmlformats.org/officeDocument/2006/relationships/image" Target="../media/image26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36" Type="http://schemas.openxmlformats.org/officeDocument/2006/relationships/image" Target="../media/image51.png"/><Relationship Id="rId10" Type="http://schemas.openxmlformats.org/officeDocument/2006/relationships/image" Target="../media/image18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4" Type="http://schemas.openxmlformats.org/officeDocument/2006/relationships/image" Target="../media/image57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Relationship Id="rId14" Type="http://schemas.openxmlformats.org/officeDocument/2006/relationships/image" Target="../media/image25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35" Type="http://schemas.openxmlformats.org/officeDocument/2006/relationships/image" Target="../media/image47.png"/><Relationship Id="rId43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12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43.png"/><Relationship Id="rId5" Type="http://schemas.openxmlformats.org/officeDocument/2006/relationships/image" Target="../media/image76.png"/><Relationship Id="rId10" Type="http://schemas.openxmlformats.org/officeDocument/2006/relationships/image" Target="../media/image42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jpe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9" Type="http://schemas.openxmlformats.org/officeDocument/2006/relationships/image" Target="../media/image52.jpeg"/><Relationship Id="rId3" Type="http://schemas.openxmlformats.org/officeDocument/2006/relationships/image" Target="../media/image4.jpeg"/><Relationship Id="rId21" Type="http://schemas.openxmlformats.org/officeDocument/2006/relationships/image" Target="../media/image33.png"/><Relationship Id="rId34" Type="http://schemas.openxmlformats.org/officeDocument/2006/relationships/image" Target="../media/image46.png"/><Relationship Id="rId42" Type="http://schemas.openxmlformats.org/officeDocument/2006/relationships/image" Target="../media/image71.png"/><Relationship Id="rId47" Type="http://schemas.openxmlformats.org/officeDocument/2006/relationships/image" Target="../media/image76.png"/><Relationship Id="rId50" Type="http://schemas.openxmlformats.org/officeDocument/2006/relationships/image" Target="../media/image7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38" Type="http://schemas.openxmlformats.org/officeDocument/2006/relationships/image" Target="../media/image49.png"/><Relationship Id="rId46" Type="http://schemas.openxmlformats.org/officeDocument/2006/relationships/image" Target="../media/image7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7.png"/><Relationship Id="rId20" Type="http://schemas.openxmlformats.org/officeDocument/2006/relationships/image" Target="../media/image32.png"/><Relationship Id="rId29" Type="http://schemas.openxmlformats.org/officeDocument/2006/relationships/image" Target="../media/image41.png"/><Relationship Id="rId41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6.png"/><Relationship Id="rId32" Type="http://schemas.openxmlformats.org/officeDocument/2006/relationships/image" Target="../media/image44.png"/><Relationship Id="rId37" Type="http://schemas.openxmlformats.org/officeDocument/2006/relationships/image" Target="../media/image48.png"/><Relationship Id="rId40" Type="http://schemas.openxmlformats.org/officeDocument/2006/relationships/image" Target="../media/image53.png"/><Relationship Id="rId45" Type="http://schemas.openxmlformats.org/officeDocument/2006/relationships/image" Target="../media/image73.png"/><Relationship Id="rId5" Type="http://schemas.openxmlformats.org/officeDocument/2006/relationships/image" Target="../media/image5.jpeg"/><Relationship Id="rId15" Type="http://schemas.openxmlformats.org/officeDocument/2006/relationships/image" Target="../media/image26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36" Type="http://schemas.openxmlformats.org/officeDocument/2006/relationships/image" Target="../media/image51.png"/><Relationship Id="rId49" Type="http://schemas.openxmlformats.org/officeDocument/2006/relationships/image" Target="../media/image78.png"/><Relationship Id="rId10" Type="http://schemas.openxmlformats.org/officeDocument/2006/relationships/image" Target="../media/image18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4" Type="http://schemas.openxmlformats.org/officeDocument/2006/relationships/image" Target="../media/image57.png"/><Relationship Id="rId52" Type="http://schemas.openxmlformats.org/officeDocument/2006/relationships/image" Target="../media/image81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Relationship Id="rId14" Type="http://schemas.openxmlformats.org/officeDocument/2006/relationships/image" Target="../media/image25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35" Type="http://schemas.openxmlformats.org/officeDocument/2006/relationships/image" Target="../media/image47.png"/><Relationship Id="rId43" Type="http://schemas.openxmlformats.org/officeDocument/2006/relationships/image" Target="../media/image72.png"/><Relationship Id="rId48" Type="http://schemas.openxmlformats.org/officeDocument/2006/relationships/image" Target="../media/image77.png"/><Relationship Id="rId8" Type="http://schemas.openxmlformats.org/officeDocument/2006/relationships/image" Target="../media/image16.png"/><Relationship Id="rId51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82.jpeg"/><Relationship Id="rId7" Type="http://schemas.openxmlformats.org/officeDocument/2006/relationships/image" Target="../media/image3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84.png"/><Relationship Id="rId4" Type="http://schemas.openxmlformats.org/officeDocument/2006/relationships/image" Target="../media/image22.png"/><Relationship Id="rId9" Type="http://schemas.openxmlformats.org/officeDocument/2006/relationships/image" Target="../media/image83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jpe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9" Type="http://schemas.openxmlformats.org/officeDocument/2006/relationships/image" Target="../media/image52.jpeg"/><Relationship Id="rId21" Type="http://schemas.openxmlformats.org/officeDocument/2006/relationships/image" Target="../media/image33.png"/><Relationship Id="rId34" Type="http://schemas.openxmlformats.org/officeDocument/2006/relationships/image" Target="../media/image46.png"/><Relationship Id="rId42" Type="http://schemas.openxmlformats.org/officeDocument/2006/relationships/image" Target="../media/image71.png"/><Relationship Id="rId47" Type="http://schemas.openxmlformats.org/officeDocument/2006/relationships/image" Target="../media/image76.png"/><Relationship Id="rId50" Type="http://schemas.openxmlformats.org/officeDocument/2006/relationships/image" Target="../media/image79.png"/><Relationship Id="rId55" Type="http://schemas.openxmlformats.org/officeDocument/2006/relationships/image" Target="../media/image84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38" Type="http://schemas.openxmlformats.org/officeDocument/2006/relationships/image" Target="../media/image49.png"/><Relationship Id="rId46" Type="http://schemas.openxmlformats.org/officeDocument/2006/relationships/image" Target="../media/image7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7.png"/><Relationship Id="rId20" Type="http://schemas.openxmlformats.org/officeDocument/2006/relationships/image" Target="../media/image32.png"/><Relationship Id="rId29" Type="http://schemas.openxmlformats.org/officeDocument/2006/relationships/image" Target="../media/image41.png"/><Relationship Id="rId41" Type="http://schemas.openxmlformats.org/officeDocument/2006/relationships/image" Target="../media/image70.png"/><Relationship Id="rId54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6.png"/><Relationship Id="rId32" Type="http://schemas.openxmlformats.org/officeDocument/2006/relationships/image" Target="../media/image44.png"/><Relationship Id="rId37" Type="http://schemas.openxmlformats.org/officeDocument/2006/relationships/image" Target="../media/image48.png"/><Relationship Id="rId40" Type="http://schemas.openxmlformats.org/officeDocument/2006/relationships/image" Target="../media/image53.png"/><Relationship Id="rId45" Type="http://schemas.openxmlformats.org/officeDocument/2006/relationships/image" Target="../media/image73.png"/><Relationship Id="rId53" Type="http://schemas.openxmlformats.org/officeDocument/2006/relationships/image" Target="../media/image82.jpeg"/><Relationship Id="rId58" Type="http://schemas.openxmlformats.org/officeDocument/2006/relationships/image" Target="../media/image87.png"/><Relationship Id="rId5" Type="http://schemas.openxmlformats.org/officeDocument/2006/relationships/image" Target="../media/image5.jpeg"/><Relationship Id="rId15" Type="http://schemas.openxmlformats.org/officeDocument/2006/relationships/image" Target="../media/image26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36" Type="http://schemas.openxmlformats.org/officeDocument/2006/relationships/image" Target="../media/image51.png"/><Relationship Id="rId49" Type="http://schemas.openxmlformats.org/officeDocument/2006/relationships/image" Target="../media/image78.png"/><Relationship Id="rId57" Type="http://schemas.openxmlformats.org/officeDocument/2006/relationships/image" Target="../media/image86.png"/><Relationship Id="rId10" Type="http://schemas.openxmlformats.org/officeDocument/2006/relationships/image" Target="../media/image18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4" Type="http://schemas.openxmlformats.org/officeDocument/2006/relationships/image" Target="../media/image57.png"/><Relationship Id="rId52" Type="http://schemas.openxmlformats.org/officeDocument/2006/relationships/image" Target="../media/image81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Relationship Id="rId14" Type="http://schemas.openxmlformats.org/officeDocument/2006/relationships/image" Target="../media/image25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35" Type="http://schemas.openxmlformats.org/officeDocument/2006/relationships/image" Target="../media/image47.png"/><Relationship Id="rId43" Type="http://schemas.openxmlformats.org/officeDocument/2006/relationships/image" Target="../media/image72.png"/><Relationship Id="rId48" Type="http://schemas.openxmlformats.org/officeDocument/2006/relationships/image" Target="../media/image77.png"/><Relationship Id="rId56" Type="http://schemas.openxmlformats.org/officeDocument/2006/relationships/image" Target="../media/image85.png"/><Relationship Id="rId8" Type="http://schemas.openxmlformats.org/officeDocument/2006/relationships/image" Target="../media/image16.png"/><Relationship Id="rId51" Type="http://schemas.openxmlformats.org/officeDocument/2006/relationships/image" Target="../media/image80.png"/><Relationship Id="rId3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88.jpeg"/><Relationship Id="rId7" Type="http://schemas.openxmlformats.org/officeDocument/2006/relationships/image" Target="../media/image9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90.png"/><Relationship Id="rId4" Type="http://schemas.openxmlformats.org/officeDocument/2006/relationships/image" Target="../media/image89.jpeg"/><Relationship Id="rId9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5.jpeg"/><Relationship Id="rId10" Type="http://schemas.openxmlformats.org/officeDocument/2006/relationships/image" Target="../media/image18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30.png"/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7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5.jpeg"/><Relationship Id="rId15" Type="http://schemas.openxmlformats.org/officeDocument/2006/relationships/image" Target="../media/image26.png"/><Relationship Id="rId10" Type="http://schemas.openxmlformats.org/officeDocument/2006/relationships/image" Target="../media/image18.png"/><Relationship Id="rId19" Type="http://schemas.openxmlformats.org/officeDocument/2006/relationships/image" Target="../media/image31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image" Target="../media/image4.jpeg"/><Relationship Id="rId21" Type="http://schemas.openxmlformats.org/officeDocument/2006/relationships/image" Target="../media/image33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7.png"/><Relationship Id="rId20" Type="http://schemas.openxmlformats.org/officeDocument/2006/relationships/image" Target="../media/image32.pn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6.png"/><Relationship Id="rId5" Type="http://schemas.openxmlformats.org/officeDocument/2006/relationships/image" Target="../media/image5.jpeg"/><Relationship Id="rId15" Type="http://schemas.openxmlformats.org/officeDocument/2006/relationships/image" Target="../media/image26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10" Type="http://schemas.openxmlformats.org/officeDocument/2006/relationships/image" Target="../media/image18.png"/><Relationship Id="rId19" Type="http://schemas.openxmlformats.org/officeDocument/2006/relationships/image" Target="../media/image31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Relationship Id="rId14" Type="http://schemas.openxmlformats.org/officeDocument/2006/relationships/image" Target="../media/image25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Рябинка фольклорный праздник\Рябинка фольклорный праздник\pech-main-header-background.jpg"/>
          <p:cNvPicPr>
            <a:picLocks noChangeAspect="1" noChangeArrowheads="1"/>
          </p:cNvPicPr>
          <p:nvPr/>
        </p:nvPicPr>
        <p:blipFill rotWithShape="1">
          <a:blip r:embed="rId2" cstate="print"/>
          <a:srcRect l="6029" t="-165" r="10456" b="-1"/>
          <a:stretch/>
        </p:blipFill>
        <p:spPr bwMode="auto">
          <a:xfrm>
            <a:off x="-29029" y="-29029"/>
            <a:ext cx="9187543" cy="68870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829" y="2290339"/>
            <a:ext cx="8915171" cy="3352800"/>
          </a:xfrm>
        </p:spPr>
        <p:txBody>
          <a:bodyPr/>
          <a:lstStyle/>
          <a:p>
            <a:pPr algn="ctr"/>
            <a:r>
              <a:rPr lang="ru-RU" sz="9600" b="1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Фольклорный</a:t>
            </a:r>
            <a:br>
              <a:rPr lang="ru-RU" sz="9600" b="1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праздник</a:t>
            </a:r>
            <a:endParaRPr lang="ru-RU" sz="9600" b="1" spc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63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Сотрудник\Desktop\Рябинка фольклор\18551809-birch-tree-Stock-Photo -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660" y="1705308"/>
            <a:ext cx="5175885" cy="3846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Сотрудник\Desktop\Рябинка фольклор\pot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9" t="13593" r="37163" b="1406"/>
          <a:stretch/>
        </p:blipFill>
        <p:spPr bwMode="auto">
          <a:xfrm>
            <a:off x="6523196" y="430002"/>
            <a:ext cx="1332446" cy="1719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421070" y="1975081"/>
            <a:ext cx="1536697" cy="348754"/>
            <a:chOff x="720" y="8908"/>
            <a:chExt cx="6070" cy="1136"/>
          </a:xfrm>
        </p:grpSpPr>
        <p:pic>
          <p:nvPicPr>
            <p:cNvPr id="5" name="Picture 3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8911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8908"/>
              <a:ext cx="850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9088"/>
              <a:ext cx="1260" cy="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Рисунок 13" descr="http://f2.mylove.ru/u5QyX112cH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726" y="4930346"/>
            <a:ext cx="1356934" cy="13483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Группа 14"/>
          <p:cNvGrpSpPr/>
          <p:nvPr/>
        </p:nvGrpSpPr>
        <p:grpSpPr>
          <a:xfrm>
            <a:off x="1608357" y="5769708"/>
            <a:ext cx="1128027" cy="424510"/>
            <a:chOff x="0" y="0"/>
            <a:chExt cx="1181100" cy="403860"/>
          </a:xfrm>
        </p:grpSpPr>
        <p:pic>
          <p:nvPicPr>
            <p:cNvPr id="20" name="Рисунок 19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0"/>
              <a:ext cx="346075" cy="3917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Рисунок 20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334010" cy="3784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Рисунок 21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9525"/>
              <a:ext cx="290195" cy="387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Рисунок 22" descr="C:\Users\Сотрудник\Desktop\Рябинка фольклор\Буквы\0_95b1e_aee224d_L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25" y="9525"/>
              <a:ext cx="409575" cy="39433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1787427" y="4995208"/>
            <a:ext cx="888476" cy="676404"/>
            <a:chOff x="900" y="4783"/>
            <a:chExt cx="2110" cy="1440"/>
          </a:xfrm>
        </p:grpSpPr>
        <p:pic>
          <p:nvPicPr>
            <p:cNvPr id="17" name="Рисунок 1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Рисунок 23" descr="http://www.playing-field.ru/img/2015/052023/0854347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8959">
            <a:off x="2548238" y="776767"/>
            <a:ext cx="168783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www.playing-field.ru/img/2015/052023/0854347"/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5330" y="632250"/>
            <a:ext cx="1494790" cy="10458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Группа 25"/>
          <p:cNvGrpSpPr/>
          <p:nvPr/>
        </p:nvGrpSpPr>
        <p:grpSpPr>
          <a:xfrm>
            <a:off x="1158683" y="1787448"/>
            <a:ext cx="2676522" cy="451486"/>
            <a:chOff x="0" y="0"/>
            <a:chExt cx="5608906" cy="894422"/>
          </a:xfrm>
        </p:grpSpPr>
        <p:pic>
          <p:nvPicPr>
            <p:cNvPr id="27" name="Рисунок 26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169"/>
              <a:ext cx="615315" cy="8210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Рисунок 27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785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Рисунок 28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569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Рисунок 29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2808" y="8792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Рисунок 30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592" y="26377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Рисунок 31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831" y="43961"/>
              <a:ext cx="625475" cy="835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Рисунок 32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7692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Рисунок 33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0546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Рисунок 34" descr="C:\Users\Сотрудник\Desktop\Рябинка фольклор\Буквы\0_95b03_4186e846_L.png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554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Рисунок 35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4992" y="0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Рисунок 36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8569" y="0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Рисунок 37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6446" y="17585"/>
              <a:ext cx="632460" cy="8445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4813109" y="1078017"/>
            <a:ext cx="981076" cy="683260"/>
            <a:chOff x="900" y="4783"/>
            <a:chExt cx="2110" cy="1440"/>
          </a:xfrm>
        </p:grpSpPr>
        <p:pic>
          <p:nvPicPr>
            <p:cNvPr id="47" name="Рисунок 46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Рисунок 47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16"/>
            <p:cNvPicPr>
              <a:picLocks noChangeAspect="1" noChangeArrowheads="1"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Рисунок 39" descr="C:\Users\Сотрудник\Desktop\Таня конкурс\Картинки\125543589_110430961_M69ET6NO.png"/>
          <p:cNvPicPr/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459" y="373167"/>
            <a:ext cx="2087245" cy="1257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" name="Группа 40"/>
          <p:cNvGrpSpPr/>
          <p:nvPr/>
        </p:nvGrpSpPr>
        <p:grpSpPr>
          <a:xfrm>
            <a:off x="4561649" y="1633007"/>
            <a:ext cx="1499235" cy="456565"/>
            <a:chOff x="0" y="0"/>
            <a:chExt cx="2454275" cy="748030"/>
          </a:xfrm>
        </p:grpSpPr>
        <p:pic>
          <p:nvPicPr>
            <p:cNvPr id="42" name="Рисунок 41" descr="C:\Users\Сотрудник\Desktop\Рябинка фольклор\Буквы\0_95b11_6e945026_L.png"/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50" y="0"/>
              <a:ext cx="539750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Рисунок 42" descr="C:\Users\Сотрудник\Desktop\Рябинка фольклор\Буквы\0_95b06_9d831e7b_L.png"/>
            <p:cNvPicPr>
              <a:picLocks noChangeAspect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725" y="0"/>
              <a:ext cx="611505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4525" y="0"/>
              <a:ext cx="539750" cy="719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575"/>
              <a:ext cx="539750" cy="719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Рисунок 45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25" y="0"/>
              <a:ext cx="539750" cy="71945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5341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50884" y="-1177162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C:\Users\Сотрудник\Desktop\Рябинка фольклор\101994_html_m3c87bfe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5" r="50000" b="3207"/>
          <a:stretch/>
        </p:blipFill>
        <p:spPr bwMode="auto">
          <a:xfrm>
            <a:off x="6156759" y="1820047"/>
            <a:ext cx="2417602" cy="3117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C:\Users\Сотрудник\Desktop\Рябинка фольклор\101994_html_m3c87bfe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61" b="51895"/>
          <a:stretch/>
        </p:blipFill>
        <p:spPr bwMode="auto">
          <a:xfrm>
            <a:off x="3854591" y="724339"/>
            <a:ext cx="2438041" cy="3475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C:\Users\Сотрудник\Desktop\Рябинка фольклор\101994_html_m3c87bfe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1" r="49561" b="54809"/>
          <a:stretch/>
        </p:blipFill>
        <p:spPr bwMode="auto">
          <a:xfrm>
            <a:off x="1216700" y="1577413"/>
            <a:ext cx="2438041" cy="3117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991926" y="4793639"/>
            <a:ext cx="5202194" cy="1088177"/>
            <a:chOff x="0" y="0"/>
            <a:chExt cx="4301833" cy="824386"/>
          </a:xfrm>
        </p:grpSpPr>
        <p:pic>
          <p:nvPicPr>
            <p:cNvPr id="6" name="Рисунок 5" descr="C:\Users\Сотрудник\Desktop\Рябинка фольклор\Буквы\0_95b06_9d831e7b_L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685" y="0"/>
              <a:ext cx="611505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Рисунок 6" descr="C:\Users\Сотрудник\Desktop\Рябинка фольклор\Буквы\0_95b1e_aee224d_L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9095" y="44971"/>
              <a:ext cx="779145" cy="660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4990"/>
              <a:ext cx="539750" cy="719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8328" y="0"/>
              <a:ext cx="539750" cy="720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8623" y="44971"/>
              <a:ext cx="509270" cy="678815"/>
            </a:xfrm>
            <a:prstGeom prst="rect">
              <a:avLst/>
            </a:prstGeom>
            <a:noFill/>
          </p:spPr>
        </p:pic>
        <p:pic>
          <p:nvPicPr>
            <p:cNvPr id="11" name="Picture 4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370" y="29981"/>
              <a:ext cx="509270" cy="678815"/>
            </a:xfrm>
            <a:prstGeom prst="rect">
              <a:avLst/>
            </a:prstGeom>
            <a:noFill/>
          </p:spPr>
        </p:pic>
        <p:pic>
          <p:nvPicPr>
            <p:cNvPr id="12" name="Рисунок 11" descr="C:\Users\Сотрудник\Desktop\Рябинка фольклор\Буквы\0_95b19_8e22af96_L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8052" y="104931"/>
              <a:ext cx="748665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C:\Users\Сотрудник\Desktop\Рябинка фольклор\Буквы\0_95b1e_aee224d_L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2688" y="29981"/>
              <a:ext cx="779145" cy="6604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204860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50884" y="-1177162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.easyfreeclipart.com/608/there-is-34-historic-white-house-free-cliparts-all-used-for-608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130" y="-26278"/>
            <a:ext cx="4814302" cy="535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kachat-kartinki.ru/img/picture/Oct/23/c4a893d5c75e7c44d794b1cdc3e4ab05/mini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11" y="2553665"/>
            <a:ext cx="5238750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1082629" y="864704"/>
            <a:ext cx="2993887" cy="1948070"/>
          </a:xfrm>
          <a:prstGeom prst="cloudCallout">
            <a:avLst>
              <a:gd name="adj1" fmla="val 14421"/>
              <a:gd name="adj2" fmla="val 79088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Р-Р-Р!</a:t>
            </a:r>
            <a:endParaRPr lang="ru-RU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604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50884" y="-1177162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i.ytimg.com/vi/-ahOBH40Pd8/maxres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33"/>
          <a:stretch/>
        </p:blipFill>
        <p:spPr bwMode="auto">
          <a:xfrm>
            <a:off x="940770" y="3094412"/>
            <a:ext cx="5549484" cy="32482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.babyblog.ru/9/6/2/962b76f97604ee8ab50b283d5d6b3ee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120" y="489025"/>
            <a:ext cx="3907396" cy="2959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0" descr="http://stotysyhc.ru/wp-content/uploads/2014/10/hare108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/>
          <a:stretch/>
        </p:blipFill>
        <p:spPr bwMode="auto">
          <a:xfrm rot="20671791">
            <a:off x="2742930" y="1586867"/>
            <a:ext cx="3083454" cy="475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67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42103" y="-1177162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444226" y="491357"/>
            <a:ext cx="4130370" cy="5849007"/>
            <a:chOff x="1018700" y="894938"/>
            <a:chExt cx="3269172" cy="5130206"/>
          </a:xfrm>
        </p:grpSpPr>
        <p:pic>
          <p:nvPicPr>
            <p:cNvPr id="1030" name="Picture 6" descr="http://kira-scrap.ru/KATALOG/SAD_OGOROD/1/0_121f02_924eb029_M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710"/>
            <a:stretch/>
          </p:blipFill>
          <p:spPr bwMode="auto">
            <a:xfrm>
              <a:off x="1018700" y="2383378"/>
              <a:ext cx="3269172" cy="3641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http://www.proza.ru/pics/2012/12/09/1599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8921" y="894938"/>
              <a:ext cx="2476563" cy="247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42" name="Picture 18" descr="http://img0.liveinternet.ru/images/attach/c/4/80/223/80223486_0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9" b="99857" l="1975" r="96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10915" y="1978980"/>
            <a:ext cx="3033376" cy="381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49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50884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cliparthut.com/clip-arts/1501/cute-cartoon-pig-clip-art-15016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3994" y="1111327"/>
            <a:ext cx="4492406" cy="449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trcgagarinsky.ru/loadimg/news/1343907354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5" b="100000" l="0" r="994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2801">
            <a:off x="5978600" y="2775048"/>
            <a:ext cx="1980009" cy="302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ердце 7"/>
          <p:cNvSpPr/>
          <p:nvPr/>
        </p:nvSpPr>
        <p:spPr>
          <a:xfrm>
            <a:off x="5138980" y="2185498"/>
            <a:ext cx="694839" cy="658690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ердце 17"/>
          <p:cNvSpPr/>
          <p:nvPr/>
        </p:nvSpPr>
        <p:spPr>
          <a:xfrm>
            <a:off x="6192886" y="1678234"/>
            <a:ext cx="575015" cy="457819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ердце 18"/>
          <p:cNvSpPr/>
          <p:nvPr/>
        </p:nvSpPr>
        <p:spPr>
          <a:xfrm>
            <a:off x="5297573" y="1010504"/>
            <a:ext cx="542069" cy="557311"/>
          </a:xfrm>
          <a:prstGeom prst="hear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11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50884" y="-1177162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72797" y="2310876"/>
            <a:ext cx="5253924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/>
                <a:solidFill>
                  <a:srgbClr val="FF0000"/>
                </a:solidFill>
              </a:rPr>
              <a:t>«Тень-тень-</a:t>
            </a:r>
            <a:r>
              <a:rPr lang="ru-RU" sz="7200" b="1" dirty="0" err="1" smtClean="0">
                <a:ln/>
                <a:solidFill>
                  <a:srgbClr val="FF0000"/>
                </a:solidFill>
              </a:rPr>
              <a:t>потетень</a:t>
            </a:r>
            <a:r>
              <a:rPr lang="ru-RU" sz="7200" b="1" dirty="0">
                <a:ln/>
                <a:solidFill>
                  <a:srgbClr val="FF0000"/>
                </a:solidFill>
              </a:rPr>
              <a:t>»</a:t>
            </a: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1152869" y="924376"/>
            <a:ext cx="1891560" cy="1267305"/>
            <a:chOff x="900" y="4783"/>
            <a:chExt cx="2110" cy="1440"/>
          </a:xfrm>
        </p:grpSpPr>
        <p:pic>
          <p:nvPicPr>
            <p:cNvPr id="5" name="Рисунок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Рисунок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411983" y="1071348"/>
            <a:ext cx="4873410" cy="1012720"/>
            <a:chOff x="3277392" y="2206418"/>
            <a:chExt cx="4873410" cy="1012720"/>
          </a:xfrm>
        </p:grpSpPr>
        <p:pic>
          <p:nvPicPr>
            <p:cNvPr id="9" name="Рисунок 8" descr="C:\Users\Сотрудник\Desktop\Рябинка фольклор\Буквы\0_95b06_9d831e7b_L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1219" y="2234636"/>
              <a:ext cx="575739" cy="9214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C:\Users\Сотрудник\Desktop\Рябинка фольклор\Буквы\0_95b1e_aee224d_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2752" y="2265779"/>
              <a:ext cx="942218" cy="8717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7392" y="2245992"/>
              <a:ext cx="625518" cy="910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6702" y="2206418"/>
              <a:ext cx="652718" cy="950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2875" y="2265779"/>
              <a:ext cx="615859" cy="896025"/>
            </a:xfrm>
            <a:prstGeom prst="rect">
              <a:avLst/>
            </a:prstGeom>
            <a:noFill/>
          </p:spPr>
        </p:pic>
        <p:pic>
          <p:nvPicPr>
            <p:cNvPr id="14" name="Picture 4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5179" y="2245992"/>
              <a:ext cx="615859" cy="896025"/>
            </a:xfrm>
            <a:prstGeom prst="rect">
              <a:avLst/>
            </a:prstGeom>
            <a:noFill/>
          </p:spPr>
        </p:pic>
        <p:pic>
          <p:nvPicPr>
            <p:cNvPr id="15" name="Рисунок 14" descr="C:\Users\Сотрудник\Desktop\Рябинка фольклор\Буквы\0_95b19_8e22af96_L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8070" y="2346373"/>
              <a:ext cx="832041" cy="8727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6343" y="2216809"/>
              <a:ext cx="704459" cy="939279"/>
            </a:xfrm>
            <a:prstGeom prst="rect">
              <a:avLst/>
            </a:prstGeom>
          </p:spPr>
        </p:pic>
      </p:grpSp>
      <p:grpSp>
        <p:nvGrpSpPr>
          <p:cNvPr id="19" name="Группа 18"/>
          <p:cNvGrpSpPr/>
          <p:nvPr/>
        </p:nvGrpSpPr>
        <p:grpSpPr>
          <a:xfrm>
            <a:off x="1426256" y="4536224"/>
            <a:ext cx="2790191" cy="1793240"/>
            <a:chOff x="0" y="0"/>
            <a:chExt cx="2790419" cy="1793364"/>
          </a:xfrm>
        </p:grpSpPr>
        <p:pic>
          <p:nvPicPr>
            <p:cNvPr id="29" name="Рисунок 28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645" r="50000" b="3207"/>
            <a:stretch/>
          </p:blipFill>
          <p:spPr bwMode="auto">
            <a:xfrm>
              <a:off x="1738859" y="449704"/>
              <a:ext cx="1051560" cy="134366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0" name="Рисунок 29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61" b="51895"/>
            <a:stretch/>
          </p:blipFill>
          <p:spPr bwMode="auto">
            <a:xfrm>
              <a:off x="929390" y="0"/>
              <a:ext cx="1060450" cy="149796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1" name="Рисунок 30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41" r="49561" b="54809"/>
            <a:stretch/>
          </p:blipFill>
          <p:spPr bwMode="auto">
            <a:xfrm>
              <a:off x="0" y="344773"/>
              <a:ext cx="1060450" cy="134366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37514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Сотрудник\Desktop\Рябинка фольклор\18551809-birch-tree-Stock-Photo -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547" y="1891401"/>
            <a:ext cx="5175885" cy="3846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Сотрудник\Desktop\Рябинка фольклор\pot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9" t="13593" r="37163" b="1406"/>
          <a:stretch/>
        </p:blipFill>
        <p:spPr bwMode="auto">
          <a:xfrm>
            <a:off x="6523196" y="430002"/>
            <a:ext cx="1332446" cy="1719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421070" y="1975081"/>
            <a:ext cx="1536697" cy="348754"/>
            <a:chOff x="720" y="8908"/>
            <a:chExt cx="6070" cy="1136"/>
          </a:xfrm>
        </p:grpSpPr>
        <p:pic>
          <p:nvPicPr>
            <p:cNvPr id="5" name="Picture 3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8911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8908"/>
              <a:ext cx="850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9088"/>
              <a:ext cx="1260" cy="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Рисунок 13" descr="http://f2.mylove.ru/u5QyX112cH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726" y="4930346"/>
            <a:ext cx="1356934" cy="13483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Группа 14"/>
          <p:cNvGrpSpPr/>
          <p:nvPr/>
        </p:nvGrpSpPr>
        <p:grpSpPr>
          <a:xfrm>
            <a:off x="1608357" y="5769708"/>
            <a:ext cx="1128027" cy="424510"/>
            <a:chOff x="0" y="0"/>
            <a:chExt cx="1181100" cy="403860"/>
          </a:xfrm>
        </p:grpSpPr>
        <p:pic>
          <p:nvPicPr>
            <p:cNvPr id="20" name="Рисунок 19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0"/>
              <a:ext cx="346075" cy="3917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Рисунок 20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334010" cy="3784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Рисунок 21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9525"/>
              <a:ext cx="290195" cy="387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Рисунок 22" descr="C:\Users\Сотрудник\Desktop\Рябинка фольклор\Буквы\0_95b1e_aee224d_L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25" y="9525"/>
              <a:ext cx="409575" cy="39433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1787427" y="4995208"/>
            <a:ext cx="888476" cy="676404"/>
            <a:chOff x="900" y="4783"/>
            <a:chExt cx="2110" cy="1440"/>
          </a:xfrm>
        </p:grpSpPr>
        <p:pic>
          <p:nvPicPr>
            <p:cNvPr id="17" name="Рисунок 1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Рисунок 23" descr="http://www.playing-field.ru/img/2015/052023/0854347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8959">
            <a:off x="2548238" y="776767"/>
            <a:ext cx="168783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www.playing-field.ru/img/2015/052023/0854347"/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5330" y="632250"/>
            <a:ext cx="1494790" cy="10458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Группа 25"/>
          <p:cNvGrpSpPr/>
          <p:nvPr/>
        </p:nvGrpSpPr>
        <p:grpSpPr>
          <a:xfrm>
            <a:off x="1158683" y="1787448"/>
            <a:ext cx="2676522" cy="451486"/>
            <a:chOff x="0" y="0"/>
            <a:chExt cx="5608906" cy="894422"/>
          </a:xfrm>
        </p:grpSpPr>
        <p:pic>
          <p:nvPicPr>
            <p:cNvPr id="27" name="Рисунок 26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169"/>
              <a:ext cx="615315" cy="8210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Рисунок 27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785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Рисунок 28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569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Рисунок 29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2808" y="8792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Рисунок 30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592" y="26377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Рисунок 31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831" y="43961"/>
              <a:ext cx="625475" cy="835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Рисунок 32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7692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Рисунок 33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0546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Рисунок 34" descr="C:\Users\Сотрудник\Desktop\Рябинка фольклор\Буквы\0_95b03_4186e846_L.png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554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Рисунок 35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4992" y="0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Рисунок 36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8569" y="0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Рисунок 37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6446" y="17585"/>
              <a:ext cx="632460" cy="8445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4813109" y="1078017"/>
            <a:ext cx="981076" cy="683260"/>
            <a:chOff x="900" y="4783"/>
            <a:chExt cx="2110" cy="1440"/>
          </a:xfrm>
        </p:grpSpPr>
        <p:pic>
          <p:nvPicPr>
            <p:cNvPr id="47" name="Рисунок 46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Рисунок 47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16"/>
            <p:cNvPicPr>
              <a:picLocks noChangeAspect="1" noChangeArrowheads="1"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Рисунок 39" descr="C:\Users\Сотрудник\Desktop\Таня конкурс\Картинки\125543589_110430961_M69ET6NO.png"/>
          <p:cNvPicPr/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459" y="373167"/>
            <a:ext cx="2087245" cy="1257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" name="Группа 40"/>
          <p:cNvGrpSpPr/>
          <p:nvPr/>
        </p:nvGrpSpPr>
        <p:grpSpPr>
          <a:xfrm>
            <a:off x="4561649" y="1633007"/>
            <a:ext cx="1499235" cy="456565"/>
            <a:chOff x="0" y="0"/>
            <a:chExt cx="2454275" cy="748030"/>
          </a:xfrm>
        </p:grpSpPr>
        <p:pic>
          <p:nvPicPr>
            <p:cNvPr id="42" name="Рисунок 41" descr="C:\Users\Сотрудник\Desktop\Рябинка фольклор\Буквы\0_95b11_6e945026_L.png"/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50" y="0"/>
              <a:ext cx="539750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Рисунок 42" descr="C:\Users\Сотрудник\Desktop\Рябинка фольклор\Буквы\0_95b06_9d831e7b_L.png"/>
            <p:cNvPicPr>
              <a:picLocks noChangeAspect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725" y="0"/>
              <a:ext cx="611505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4525" y="0"/>
              <a:ext cx="539750" cy="719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575"/>
              <a:ext cx="539750" cy="719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Рисунок 45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25" y="0"/>
              <a:ext cx="539750" cy="71945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Группа 12"/>
          <p:cNvGrpSpPr/>
          <p:nvPr/>
        </p:nvGrpSpPr>
        <p:grpSpPr>
          <a:xfrm>
            <a:off x="956214" y="2644698"/>
            <a:ext cx="2101198" cy="2078633"/>
            <a:chOff x="956214" y="2644698"/>
            <a:chExt cx="2101198" cy="2078633"/>
          </a:xfrm>
        </p:grpSpPr>
        <p:pic>
          <p:nvPicPr>
            <p:cNvPr id="60" name="Рисунок 59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645" r="50000" b="3207"/>
            <a:stretch/>
          </p:blipFill>
          <p:spPr bwMode="auto">
            <a:xfrm>
              <a:off x="1880239" y="3274769"/>
              <a:ext cx="837376" cy="9933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1" name="Рисунок 60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61" b="51895"/>
            <a:stretch/>
          </p:blipFill>
          <p:spPr bwMode="auto">
            <a:xfrm>
              <a:off x="1448712" y="2644698"/>
              <a:ext cx="844455" cy="110737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2" name="Рисунок 61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41" r="49561" b="54809"/>
            <a:stretch/>
          </p:blipFill>
          <p:spPr bwMode="auto">
            <a:xfrm>
              <a:off x="966001" y="3338156"/>
              <a:ext cx="844455" cy="9933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51" name="Группа 50"/>
            <p:cNvGrpSpPr/>
            <p:nvPr/>
          </p:nvGrpSpPr>
          <p:grpSpPr>
            <a:xfrm>
              <a:off x="956214" y="4229483"/>
              <a:ext cx="2101198" cy="493848"/>
              <a:chOff x="0" y="0"/>
              <a:chExt cx="4301833" cy="824386"/>
            </a:xfrm>
          </p:grpSpPr>
          <p:pic>
            <p:nvPicPr>
              <p:cNvPr id="52" name="Рисунок 51" descr="C:\Users\Сотрудник\Desktop\Рябинка фольклор\Буквы\0_95b06_9d831e7b_L.png"/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685" y="0"/>
                <a:ext cx="611505" cy="7194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3" name="Рисунок 52" descr="C:\Users\Сотрудник\Desktop\Рябинка фольклор\Буквы\0_95b1e_aee224d_L.png"/>
              <p:cNvPicPr>
                <a:picLocks noChangeAspect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79095" y="44971"/>
                <a:ext cx="779145" cy="660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4990"/>
                <a:ext cx="539750" cy="7194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Рисунок 54"/>
              <p:cNvPicPr>
                <a:picLocks noChangeAspect="1"/>
              </p:cNvPicPr>
              <p:nvPr/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8328" y="0"/>
                <a:ext cx="539750" cy="7200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" name="Рисунок 55"/>
              <p:cNvPicPr>
                <a:picLocks noChangeAspect="1"/>
              </p:cNvPicPr>
              <p:nvPr/>
            </p:nvPicPr>
            <p:blipFill>
              <a:blip r:embed="rId4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8623" y="44971"/>
                <a:ext cx="509270" cy="678815"/>
              </a:xfrm>
              <a:prstGeom prst="rect">
                <a:avLst/>
              </a:prstGeom>
              <a:noFill/>
            </p:spPr>
          </p:pic>
          <p:pic>
            <p:nvPicPr>
              <p:cNvPr id="57" name="Picture 47"/>
              <p:cNvPicPr>
                <a:picLocks noChangeAspect="1"/>
              </p:cNvPicPr>
              <p:nvPr/>
            </p:nvPicPr>
            <p:blipFill>
              <a:blip r:embed="rId4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9370" y="29981"/>
                <a:ext cx="509270" cy="678815"/>
              </a:xfrm>
              <a:prstGeom prst="rect">
                <a:avLst/>
              </a:prstGeom>
              <a:noFill/>
            </p:spPr>
          </p:pic>
          <p:pic>
            <p:nvPicPr>
              <p:cNvPr id="58" name="Рисунок 57" descr="C:\Users\Сотрудник\Desktop\Рябинка фольклор\Буквы\0_95b19_8e22af96_L.png"/>
              <p:cNvPicPr>
                <a:picLocks noChangeAspect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8052" y="104931"/>
                <a:ext cx="748665" cy="7194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" name="Рисунок 58" descr="C:\Users\Сотрудник\Desktop\Рябинка фольклор\Буквы\0_95b1e_aee224d_L.png"/>
              <p:cNvPicPr>
                <a:picLocks noChangeAspect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2688" y="29981"/>
                <a:ext cx="779145" cy="6604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13878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10817"/>
          <a:stretch/>
        </p:blipFill>
        <p:spPr bwMode="auto">
          <a:xfrm rot="5400000">
            <a:off x="1140210" y="-1187509"/>
            <a:ext cx="6884278" cy="9259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vov-kosmetika.ru/wa-data/public/shop/img/bereza-4-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9" t="4651" b="2327"/>
          <a:stretch/>
        </p:blipFill>
        <p:spPr bwMode="auto">
          <a:xfrm>
            <a:off x="-45258" y="-63063"/>
            <a:ext cx="6625228" cy="693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28788" y="3360516"/>
            <a:ext cx="6050845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/>
                <a:solidFill>
                  <a:srgbClr val="FF0000"/>
                </a:solidFill>
              </a:rPr>
              <a:t>«Берёзка</a:t>
            </a:r>
            <a:r>
              <a:rPr lang="ru-RU" sz="9600" b="1" dirty="0">
                <a:ln/>
                <a:solidFill>
                  <a:srgbClr val="FF0000"/>
                </a:solidFill>
              </a:rPr>
              <a:t>»</a:t>
            </a:r>
          </a:p>
        </p:txBody>
      </p:sp>
      <p:pic>
        <p:nvPicPr>
          <p:cNvPr id="4" name="Рисунок 3" descr="C:\Users\Сотрудник\Desktop\Рябинка фольклор\spiral_candies_set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5" r="36092"/>
          <a:stretch/>
        </p:blipFill>
        <p:spPr bwMode="auto">
          <a:xfrm>
            <a:off x="1297283" y="4485503"/>
            <a:ext cx="1736567" cy="15101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925879" y="2134939"/>
            <a:ext cx="4236719" cy="1093735"/>
            <a:chOff x="3914994" y="1051980"/>
            <a:chExt cx="3340294" cy="994620"/>
          </a:xfrm>
        </p:grpSpPr>
        <p:pic>
          <p:nvPicPr>
            <p:cNvPr id="6" name="Рисунок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994" y="1051980"/>
              <a:ext cx="549178" cy="945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0180" y="1051980"/>
              <a:ext cx="549178" cy="946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5366" y="1100376"/>
              <a:ext cx="549178" cy="945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0552" y="1100376"/>
              <a:ext cx="549178" cy="946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5738" y="1100376"/>
              <a:ext cx="549178" cy="945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0924" y="1100376"/>
              <a:ext cx="549178" cy="946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Рисунок 1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6110" y="1100376"/>
              <a:ext cx="549178" cy="945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1559309" y="1985465"/>
            <a:ext cx="1891560" cy="1267305"/>
            <a:chOff x="900" y="4783"/>
            <a:chExt cx="2110" cy="1440"/>
          </a:xfrm>
        </p:grpSpPr>
        <p:pic>
          <p:nvPicPr>
            <p:cNvPr id="15" name="Рисунок 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Рисунок 15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60512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Сотрудник\Desktop\Рябинка фольклор\18551809-birch-tree-Stock-Photo -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547" y="1891401"/>
            <a:ext cx="4540201" cy="3436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Сотрудник\Desktop\Рябинка фольклор\pot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9" t="13593" r="37163" b="1406"/>
          <a:stretch/>
        </p:blipFill>
        <p:spPr bwMode="auto">
          <a:xfrm>
            <a:off x="6523196" y="430002"/>
            <a:ext cx="1332446" cy="1719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421070" y="1975081"/>
            <a:ext cx="1536697" cy="348754"/>
            <a:chOff x="720" y="8908"/>
            <a:chExt cx="6070" cy="1136"/>
          </a:xfrm>
        </p:grpSpPr>
        <p:pic>
          <p:nvPicPr>
            <p:cNvPr id="5" name="Picture 3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8911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8908"/>
              <a:ext cx="850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9088"/>
              <a:ext cx="1260" cy="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Рисунок 13" descr="http://f2.mylove.ru/u5QyX112cH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722" y="4950620"/>
            <a:ext cx="1212711" cy="120500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Группа 14"/>
          <p:cNvGrpSpPr/>
          <p:nvPr/>
        </p:nvGrpSpPr>
        <p:grpSpPr>
          <a:xfrm>
            <a:off x="4006196" y="5850854"/>
            <a:ext cx="1128027" cy="424510"/>
            <a:chOff x="0" y="0"/>
            <a:chExt cx="1181100" cy="403860"/>
          </a:xfrm>
        </p:grpSpPr>
        <p:pic>
          <p:nvPicPr>
            <p:cNvPr id="20" name="Рисунок 19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0"/>
              <a:ext cx="346075" cy="3917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Рисунок 20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334010" cy="3784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Рисунок 21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9525"/>
              <a:ext cx="290195" cy="387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Рисунок 22" descr="C:\Users\Сотрудник\Desktop\Рябинка фольклор\Буквы\0_95b1e_aee224d_L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25" y="9525"/>
              <a:ext cx="409575" cy="39433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4185266" y="5076354"/>
            <a:ext cx="888476" cy="676404"/>
            <a:chOff x="900" y="4783"/>
            <a:chExt cx="2110" cy="1440"/>
          </a:xfrm>
        </p:grpSpPr>
        <p:pic>
          <p:nvPicPr>
            <p:cNvPr id="17" name="Рисунок 1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Рисунок 23" descr="http://www.playing-field.ru/img/2015/052023/0854347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8959">
            <a:off x="2548238" y="776767"/>
            <a:ext cx="168783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www.playing-field.ru/img/2015/052023/0854347"/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5330" y="632250"/>
            <a:ext cx="1494790" cy="10458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Группа 25"/>
          <p:cNvGrpSpPr/>
          <p:nvPr/>
        </p:nvGrpSpPr>
        <p:grpSpPr>
          <a:xfrm>
            <a:off x="1158683" y="1787448"/>
            <a:ext cx="2676522" cy="451486"/>
            <a:chOff x="0" y="0"/>
            <a:chExt cx="5608906" cy="894422"/>
          </a:xfrm>
        </p:grpSpPr>
        <p:pic>
          <p:nvPicPr>
            <p:cNvPr id="27" name="Рисунок 26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169"/>
              <a:ext cx="615315" cy="8210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Рисунок 27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785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Рисунок 28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569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Рисунок 29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2808" y="8792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Рисунок 30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592" y="26377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Рисунок 31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831" y="43961"/>
              <a:ext cx="625475" cy="835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Рисунок 32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7692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Рисунок 33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0546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Рисунок 34" descr="C:\Users\Сотрудник\Desktop\Рябинка фольклор\Буквы\0_95b03_4186e846_L.png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554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Рисунок 35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4992" y="0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Рисунок 36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8569" y="0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Рисунок 37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6446" y="17585"/>
              <a:ext cx="632460" cy="8445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4813109" y="1078017"/>
            <a:ext cx="981076" cy="683260"/>
            <a:chOff x="900" y="4783"/>
            <a:chExt cx="2110" cy="1440"/>
          </a:xfrm>
        </p:grpSpPr>
        <p:pic>
          <p:nvPicPr>
            <p:cNvPr id="47" name="Рисунок 46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Рисунок 47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16"/>
            <p:cNvPicPr>
              <a:picLocks noChangeAspect="1" noChangeArrowheads="1"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Рисунок 39" descr="C:\Users\Сотрудник\Desktop\Таня конкурс\Картинки\125543589_110430961_M69ET6NO.png"/>
          <p:cNvPicPr/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459" y="373167"/>
            <a:ext cx="2087245" cy="1257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" name="Группа 40"/>
          <p:cNvGrpSpPr/>
          <p:nvPr/>
        </p:nvGrpSpPr>
        <p:grpSpPr>
          <a:xfrm>
            <a:off x="4561649" y="1633007"/>
            <a:ext cx="1499235" cy="456565"/>
            <a:chOff x="0" y="0"/>
            <a:chExt cx="2454275" cy="748030"/>
          </a:xfrm>
        </p:grpSpPr>
        <p:pic>
          <p:nvPicPr>
            <p:cNvPr id="42" name="Рисунок 41" descr="C:\Users\Сотрудник\Desktop\Рябинка фольклор\Буквы\0_95b11_6e945026_L.png"/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50" y="0"/>
              <a:ext cx="539750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Рисунок 42" descr="C:\Users\Сотрудник\Desktop\Рябинка фольклор\Буквы\0_95b06_9d831e7b_L.png"/>
            <p:cNvPicPr>
              <a:picLocks noChangeAspect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725" y="0"/>
              <a:ext cx="611505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4525" y="0"/>
              <a:ext cx="539750" cy="719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575"/>
              <a:ext cx="539750" cy="719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Рисунок 45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25" y="0"/>
              <a:ext cx="539750" cy="71945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Группа 12"/>
          <p:cNvGrpSpPr/>
          <p:nvPr/>
        </p:nvGrpSpPr>
        <p:grpSpPr>
          <a:xfrm>
            <a:off x="956214" y="2644698"/>
            <a:ext cx="2101198" cy="2078633"/>
            <a:chOff x="956214" y="2644698"/>
            <a:chExt cx="2101198" cy="2078633"/>
          </a:xfrm>
        </p:grpSpPr>
        <p:pic>
          <p:nvPicPr>
            <p:cNvPr id="60" name="Рисунок 59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645" r="50000" b="3207"/>
            <a:stretch/>
          </p:blipFill>
          <p:spPr bwMode="auto">
            <a:xfrm>
              <a:off x="1880239" y="3274769"/>
              <a:ext cx="837376" cy="9933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1" name="Рисунок 60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61" b="51895"/>
            <a:stretch/>
          </p:blipFill>
          <p:spPr bwMode="auto">
            <a:xfrm>
              <a:off x="1448712" y="2644698"/>
              <a:ext cx="844455" cy="110737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2" name="Рисунок 61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41" r="49561" b="54809"/>
            <a:stretch/>
          </p:blipFill>
          <p:spPr bwMode="auto">
            <a:xfrm>
              <a:off x="966001" y="3338156"/>
              <a:ext cx="844455" cy="9933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51" name="Группа 50"/>
            <p:cNvGrpSpPr/>
            <p:nvPr/>
          </p:nvGrpSpPr>
          <p:grpSpPr>
            <a:xfrm>
              <a:off x="956214" y="4229483"/>
              <a:ext cx="2101198" cy="493848"/>
              <a:chOff x="0" y="0"/>
              <a:chExt cx="4301833" cy="824386"/>
            </a:xfrm>
          </p:grpSpPr>
          <p:pic>
            <p:nvPicPr>
              <p:cNvPr id="52" name="Рисунок 51" descr="C:\Users\Сотрудник\Desktop\Рябинка фольклор\Буквы\0_95b06_9d831e7b_L.png"/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685" y="0"/>
                <a:ext cx="611505" cy="7194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3" name="Рисунок 52" descr="C:\Users\Сотрудник\Desktop\Рябинка фольклор\Буквы\0_95b1e_aee224d_L.png"/>
              <p:cNvPicPr>
                <a:picLocks noChangeAspect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79095" y="44971"/>
                <a:ext cx="779145" cy="660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4990"/>
                <a:ext cx="539750" cy="7194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Рисунок 54"/>
              <p:cNvPicPr>
                <a:picLocks noChangeAspect="1"/>
              </p:cNvPicPr>
              <p:nvPr/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8328" y="0"/>
                <a:ext cx="539750" cy="7200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" name="Рисунок 55"/>
              <p:cNvPicPr>
                <a:picLocks noChangeAspect="1"/>
              </p:cNvPicPr>
              <p:nvPr/>
            </p:nvPicPr>
            <p:blipFill>
              <a:blip r:embed="rId4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8623" y="44971"/>
                <a:ext cx="509270" cy="678815"/>
              </a:xfrm>
              <a:prstGeom prst="rect">
                <a:avLst/>
              </a:prstGeom>
              <a:noFill/>
            </p:spPr>
          </p:pic>
          <p:pic>
            <p:nvPicPr>
              <p:cNvPr id="57" name="Picture 47"/>
              <p:cNvPicPr>
                <a:picLocks noChangeAspect="1"/>
              </p:cNvPicPr>
              <p:nvPr/>
            </p:nvPicPr>
            <p:blipFill>
              <a:blip r:embed="rId4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9370" y="29981"/>
                <a:ext cx="509270" cy="678815"/>
              </a:xfrm>
              <a:prstGeom prst="rect">
                <a:avLst/>
              </a:prstGeom>
              <a:noFill/>
            </p:spPr>
          </p:pic>
          <p:pic>
            <p:nvPicPr>
              <p:cNvPr id="58" name="Рисунок 57" descr="C:\Users\Сотрудник\Desktop\Рябинка фольклор\Буквы\0_95b19_8e22af96_L.png"/>
              <p:cNvPicPr>
                <a:picLocks noChangeAspect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8052" y="104931"/>
                <a:ext cx="748665" cy="7194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" name="Рисунок 58" descr="C:\Users\Сотрудник\Desktop\Рябинка фольклор\Буквы\0_95b1e_aee224d_L.png"/>
              <p:cNvPicPr>
                <a:picLocks noChangeAspect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2688" y="29981"/>
                <a:ext cx="779145" cy="6604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50" name="Группа 49"/>
          <p:cNvGrpSpPr/>
          <p:nvPr/>
        </p:nvGrpSpPr>
        <p:grpSpPr>
          <a:xfrm>
            <a:off x="1432407" y="4705601"/>
            <a:ext cx="2128522" cy="1485261"/>
            <a:chOff x="1432407" y="4705601"/>
            <a:chExt cx="2128522" cy="1485261"/>
          </a:xfrm>
        </p:grpSpPr>
        <p:pic>
          <p:nvPicPr>
            <p:cNvPr id="63" name="Рисунок 62" descr="C:\Users\Сотрудник\Desktop\Рябинка фольклор\spiral_candies_set.png"/>
            <p:cNvPicPr/>
            <p:nvPr/>
          </p:nvPicPr>
          <p:blipFill rotWithShape="1"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35" r="36092"/>
            <a:stretch/>
          </p:blipFill>
          <p:spPr bwMode="auto">
            <a:xfrm>
              <a:off x="1924532" y="4705601"/>
              <a:ext cx="1378585" cy="128143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64" name="Группа 63"/>
            <p:cNvGrpSpPr>
              <a:grpSpLocks/>
            </p:cNvGrpSpPr>
            <p:nvPr/>
          </p:nvGrpSpPr>
          <p:grpSpPr bwMode="auto">
            <a:xfrm>
              <a:off x="1432407" y="5706358"/>
              <a:ext cx="2128522" cy="484504"/>
              <a:chOff x="720" y="3150"/>
              <a:chExt cx="6219" cy="1195"/>
            </a:xfrm>
          </p:grpSpPr>
          <p:pic>
            <p:nvPicPr>
              <p:cNvPr id="65" name="Рисунок 64"/>
              <p:cNvPicPr>
                <a:picLocks noChangeAspect="1" noChangeArrowheads="1"/>
              </p:cNvPicPr>
              <p:nvPr/>
            </p:nvPicPr>
            <p:blipFill>
              <a:blip r:embed="rId4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" y="3150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19"/>
              <p:cNvPicPr>
                <a:picLocks noChangeAspect="1"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0" y="3150"/>
                <a:ext cx="850" cy="11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Рисунок 66"/>
              <p:cNvPicPr>
                <a:picLocks noChangeAspect="1" noChangeArrowheads="1"/>
              </p:cNvPicPr>
              <p:nvPr/>
            </p:nvPicPr>
            <p:blipFill>
              <a:blip r:embed="rId4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0" y="3208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21"/>
              <p:cNvPicPr>
                <a:picLocks noChangeAspect="1"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0" y="3208"/>
                <a:ext cx="850" cy="11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22"/>
              <p:cNvPicPr>
                <a:picLocks noChangeAspect="1" noChangeArrowheads="1"/>
              </p:cNvPicPr>
              <p:nvPr/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" y="3208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23"/>
              <p:cNvPicPr>
                <a:picLocks noChangeAspect="1"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" y="3208"/>
                <a:ext cx="850" cy="11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" name="Рисунок 70"/>
              <p:cNvPicPr>
                <a:picLocks noChangeAspect="1"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0" y="3208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" name="Picture 25"/>
              <p:cNvPicPr>
                <a:picLocks noChangeAspect="1" noChangeArrowheads="1"/>
              </p:cNvPicPr>
              <p:nvPr/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0" y="3208"/>
                <a:ext cx="1179" cy="11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93218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112" y="0"/>
            <a:ext cx="9226112" cy="691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4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77162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://f2.mylove.ru/u5QyX112cH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625" y="3555794"/>
            <a:ext cx="2519372" cy="23368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1402925" y="996153"/>
            <a:ext cx="2401270" cy="1524565"/>
            <a:chOff x="900" y="4783"/>
            <a:chExt cx="2110" cy="1440"/>
          </a:xfrm>
        </p:grpSpPr>
        <p:pic>
          <p:nvPicPr>
            <p:cNvPr id="6" name="Рисунок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Рисунок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4619741" y="1091269"/>
            <a:ext cx="3443623" cy="1280335"/>
            <a:chOff x="4279350" y="931524"/>
            <a:chExt cx="3021607" cy="1193837"/>
          </a:xfrm>
        </p:grpSpPr>
        <p:pic>
          <p:nvPicPr>
            <p:cNvPr id="10" name="Рисунок 9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0261" y="968519"/>
              <a:ext cx="950162" cy="112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9350" y="981876"/>
              <a:ext cx="949350" cy="112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6440" y="931524"/>
              <a:ext cx="858338" cy="11938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343" y="981875"/>
              <a:ext cx="857614" cy="1143486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3360693" y="2989447"/>
            <a:ext cx="49058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/>
                <a:solidFill>
                  <a:srgbClr val="FF0000"/>
                </a:solidFill>
              </a:rPr>
              <a:t>«Шатёр»</a:t>
            </a:r>
            <a:endParaRPr lang="ru-RU" sz="9600" b="1" dirty="0">
              <a:ln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366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83020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98877" y="2374952"/>
            <a:ext cx="4680488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/>
                <a:solidFill>
                  <a:srgbClr val="FF0000"/>
                </a:solidFill>
              </a:rPr>
              <a:t>«Был </a:t>
            </a:r>
          </a:p>
          <a:p>
            <a:pPr algn="ctr"/>
            <a:r>
              <a:rPr lang="ru-RU" sz="7200" b="1" dirty="0" smtClean="0">
                <a:ln/>
                <a:solidFill>
                  <a:srgbClr val="FF0000"/>
                </a:solidFill>
              </a:rPr>
              <a:t>у </a:t>
            </a:r>
            <a:r>
              <a:rPr lang="ru-RU" sz="7200" b="1" dirty="0">
                <a:ln/>
                <a:solidFill>
                  <a:srgbClr val="FF0000"/>
                </a:solidFill>
              </a:rPr>
              <a:t>бабушки </a:t>
            </a:r>
            <a:r>
              <a:rPr lang="ru-RU" sz="7200" b="1" dirty="0" err="1">
                <a:ln/>
                <a:solidFill>
                  <a:srgbClr val="FF0000"/>
                </a:solidFill>
              </a:rPr>
              <a:t>коток</a:t>
            </a:r>
            <a:r>
              <a:rPr lang="ru-RU" sz="7200" b="1" dirty="0">
                <a:ln/>
                <a:solidFill>
                  <a:srgbClr val="FF0000"/>
                </a:solidFill>
              </a:rPr>
              <a:t>»</a:t>
            </a:r>
          </a:p>
        </p:txBody>
      </p:sp>
      <p:pic>
        <p:nvPicPr>
          <p:cNvPr id="4" name="Рисунок 3" descr="C:\Users\Сотрудник\Desktop\Рябинка фольклор\02631194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" t="16912" b="16177"/>
          <a:stretch/>
        </p:blipFill>
        <p:spPr bwMode="auto">
          <a:xfrm>
            <a:off x="929219" y="2622586"/>
            <a:ext cx="3674820" cy="37134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1221679" y="947189"/>
            <a:ext cx="2243985" cy="1581522"/>
            <a:chOff x="900" y="4783"/>
            <a:chExt cx="2110" cy="1440"/>
          </a:xfrm>
        </p:grpSpPr>
        <p:pic>
          <p:nvPicPr>
            <p:cNvPr id="7" name="Рисунок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Группа 18"/>
          <p:cNvGrpSpPr/>
          <p:nvPr/>
        </p:nvGrpSpPr>
        <p:grpSpPr>
          <a:xfrm>
            <a:off x="3901699" y="1153877"/>
            <a:ext cx="4455710" cy="1155063"/>
            <a:chOff x="4688290" y="1125620"/>
            <a:chExt cx="4455710" cy="1155063"/>
          </a:xfrm>
        </p:grpSpPr>
        <p:pic>
          <p:nvPicPr>
            <p:cNvPr id="10" name="Рисунок 9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8290" y="1141720"/>
              <a:ext cx="821342" cy="1138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0630" y="1141721"/>
              <a:ext cx="820398" cy="11389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C:\Users\Сотрудник\Desktop\Рябинка фольклор\Буквы\0_95b01_ee4c271e_L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5184" y="1141720"/>
              <a:ext cx="849557" cy="1138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C:\Users\Сотрудник\Desktop\Рябинка фольклор\Буквы\0_95b09_cfb225b3_L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1383" y="1141719"/>
              <a:ext cx="848658" cy="11389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Рисунок 16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9889" y="1125621"/>
              <a:ext cx="820398" cy="11389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Рисунок 17" descr="C:\Users\Сотрудник\Desktop\Рябинка фольклор\Буквы\0_95b01_ee4c271e_L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94443" y="1125620"/>
              <a:ext cx="849557" cy="1138963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49408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Сотрудник\Desktop\Рябинка фольклор\18551809-birch-tree-Stock-Photo -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547" y="1891401"/>
            <a:ext cx="4540201" cy="3436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Сотрудник\Desktop\Рябинка фольклор\pot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9" t="13593" r="37163" b="1406"/>
          <a:stretch/>
        </p:blipFill>
        <p:spPr bwMode="auto">
          <a:xfrm>
            <a:off x="6826352" y="673033"/>
            <a:ext cx="1332446" cy="1719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724226" y="2218112"/>
            <a:ext cx="1536697" cy="348754"/>
            <a:chOff x="720" y="8908"/>
            <a:chExt cx="6070" cy="1136"/>
          </a:xfrm>
        </p:grpSpPr>
        <p:pic>
          <p:nvPicPr>
            <p:cNvPr id="5" name="Picture 3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8911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8908"/>
              <a:ext cx="850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9088"/>
              <a:ext cx="1260" cy="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Рисунок 13" descr="http://f2.mylove.ru/u5QyX112cH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722" y="4950620"/>
            <a:ext cx="1212711" cy="120500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Группа 14"/>
          <p:cNvGrpSpPr/>
          <p:nvPr/>
        </p:nvGrpSpPr>
        <p:grpSpPr>
          <a:xfrm>
            <a:off x="4006196" y="5850854"/>
            <a:ext cx="1128027" cy="424510"/>
            <a:chOff x="0" y="0"/>
            <a:chExt cx="1181100" cy="403860"/>
          </a:xfrm>
        </p:grpSpPr>
        <p:pic>
          <p:nvPicPr>
            <p:cNvPr id="20" name="Рисунок 19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0"/>
              <a:ext cx="346075" cy="3917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Рисунок 20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334010" cy="3784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Рисунок 21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9525"/>
              <a:ext cx="290195" cy="387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Рисунок 22" descr="C:\Users\Сотрудник\Desktop\Рябинка фольклор\Буквы\0_95b1e_aee224d_L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25" y="9525"/>
              <a:ext cx="409575" cy="39433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4185266" y="5076354"/>
            <a:ext cx="888476" cy="676404"/>
            <a:chOff x="900" y="4783"/>
            <a:chExt cx="2110" cy="1440"/>
          </a:xfrm>
        </p:grpSpPr>
        <p:pic>
          <p:nvPicPr>
            <p:cNvPr id="17" name="Рисунок 1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Рисунок 23" descr="http://www.playing-field.ru/img/2015/052023/0854347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8959">
            <a:off x="2548238" y="776767"/>
            <a:ext cx="168783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www.playing-field.ru/img/2015/052023/0854347"/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5330" y="632250"/>
            <a:ext cx="1494790" cy="10458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Группа 25"/>
          <p:cNvGrpSpPr/>
          <p:nvPr/>
        </p:nvGrpSpPr>
        <p:grpSpPr>
          <a:xfrm>
            <a:off x="1158683" y="1787448"/>
            <a:ext cx="2676522" cy="451486"/>
            <a:chOff x="0" y="0"/>
            <a:chExt cx="5608906" cy="894422"/>
          </a:xfrm>
        </p:grpSpPr>
        <p:pic>
          <p:nvPicPr>
            <p:cNvPr id="27" name="Рисунок 26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169"/>
              <a:ext cx="615315" cy="8210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Рисунок 27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785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Рисунок 28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569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Рисунок 29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2808" y="8792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Рисунок 30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592" y="26377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Рисунок 31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831" y="43961"/>
              <a:ext cx="625475" cy="835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Рисунок 32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7692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Рисунок 33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0546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Рисунок 34" descr="C:\Users\Сотрудник\Desktop\Рябинка фольклор\Буквы\0_95b03_4186e846_L.png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554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Рисунок 35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4992" y="0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Рисунок 36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8569" y="0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Рисунок 37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6446" y="17585"/>
              <a:ext cx="632460" cy="8445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4914950" y="963080"/>
            <a:ext cx="981076" cy="683260"/>
            <a:chOff x="900" y="4783"/>
            <a:chExt cx="2110" cy="1440"/>
          </a:xfrm>
        </p:grpSpPr>
        <p:pic>
          <p:nvPicPr>
            <p:cNvPr id="47" name="Рисунок 46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Рисунок 47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16"/>
            <p:cNvPicPr>
              <a:picLocks noChangeAspect="1" noChangeArrowheads="1"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Рисунок 39" descr="C:\Users\Сотрудник\Desktop\Таня конкурс\Картинки\125543589_110430961_M69ET6NO.png"/>
          <p:cNvPicPr/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601" y="215170"/>
            <a:ext cx="2087245" cy="1257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" name="Группа 40"/>
          <p:cNvGrpSpPr/>
          <p:nvPr/>
        </p:nvGrpSpPr>
        <p:grpSpPr>
          <a:xfrm>
            <a:off x="4650065" y="1563826"/>
            <a:ext cx="1499235" cy="456565"/>
            <a:chOff x="0" y="0"/>
            <a:chExt cx="2454275" cy="748030"/>
          </a:xfrm>
        </p:grpSpPr>
        <p:pic>
          <p:nvPicPr>
            <p:cNvPr id="42" name="Рисунок 41" descr="C:\Users\Сотрудник\Desktop\Рябинка фольклор\Буквы\0_95b11_6e945026_L.png"/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50" y="0"/>
              <a:ext cx="539750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Рисунок 42" descr="C:\Users\Сотрудник\Desktop\Рябинка фольклор\Буквы\0_95b06_9d831e7b_L.png"/>
            <p:cNvPicPr>
              <a:picLocks noChangeAspect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725" y="0"/>
              <a:ext cx="611505" cy="7194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4525" y="0"/>
              <a:ext cx="539750" cy="719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575"/>
              <a:ext cx="539750" cy="719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Рисунок 45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25" y="0"/>
              <a:ext cx="539750" cy="71945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Группа 12"/>
          <p:cNvGrpSpPr/>
          <p:nvPr/>
        </p:nvGrpSpPr>
        <p:grpSpPr>
          <a:xfrm>
            <a:off x="956214" y="2644698"/>
            <a:ext cx="2101198" cy="2078633"/>
            <a:chOff x="956214" y="2644698"/>
            <a:chExt cx="2101198" cy="2078633"/>
          </a:xfrm>
        </p:grpSpPr>
        <p:pic>
          <p:nvPicPr>
            <p:cNvPr id="61" name="Рисунок 60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61" b="51895"/>
            <a:stretch/>
          </p:blipFill>
          <p:spPr bwMode="auto">
            <a:xfrm>
              <a:off x="1448712" y="2644698"/>
              <a:ext cx="844455" cy="110737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0" name="Рисунок 59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645" r="50000" b="3207"/>
            <a:stretch/>
          </p:blipFill>
          <p:spPr bwMode="auto">
            <a:xfrm>
              <a:off x="1880239" y="3274769"/>
              <a:ext cx="837376" cy="9933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2" name="Рисунок 61" descr="C:\Users\Сотрудник\Desktop\Рябинка фольклор\101994_html_m3c87bfee.jpg"/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41" r="49561" b="54809"/>
            <a:stretch/>
          </p:blipFill>
          <p:spPr bwMode="auto">
            <a:xfrm>
              <a:off x="966001" y="3338156"/>
              <a:ext cx="844455" cy="9933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51" name="Группа 50"/>
            <p:cNvGrpSpPr/>
            <p:nvPr/>
          </p:nvGrpSpPr>
          <p:grpSpPr>
            <a:xfrm>
              <a:off x="956214" y="4229483"/>
              <a:ext cx="2101198" cy="493848"/>
              <a:chOff x="0" y="0"/>
              <a:chExt cx="4301833" cy="824386"/>
            </a:xfrm>
          </p:grpSpPr>
          <p:pic>
            <p:nvPicPr>
              <p:cNvPr id="52" name="Рисунок 51" descr="C:\Users\Сотрудник\Desktop\Рябинка фольклор\Буквы\0_95b06_9d831e7b_L.png"/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685" y="0"/>
                <a:ext cx="611505" cy="7194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3" name="Рисунок 52" descr="C:\Users\Сотрудник\Desktop\Рябинка фольклор\Буквы\0_95b1e_aee224d_L.png"/>
              <p:cNvPicPr>
                <a:picLocks noChangeAspect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79095" y="44971"/>
                <a:ext cx="779145" cy="660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4990"/>
                <a:ext cx="539750" cy="7194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Рисунок 54"/>
              <p:cNvPicPr>
                <a:picLocks noChangeAspect="1"/>
              </p:cNvPicPr>
              <p:nvPr/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8328" y="0"/>
                <a:ext cx="539750" cy="7200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" name="Рисунок 55"/>
              <p:cNvPicPr>
                <a:picLocks noChangeAspect="1"/>
              </p:cNvPicPr>
              <p:nvPr/>
            </p:nvPicPr>
            <p:blipFill>
              <a:blip r:embed="rId4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8623" y="44971"/>
                <a:ext cx="509270" cy="678815"/>
              </a:xfrm>
              <a:prstGeom prst="rect">
                <a:avLst/>
              </a:prstGeom>
              <a:noFill/>
            </p:spPr>
          </p:pic>
          <p:pic>
            <p:nvPicPr>
              <p:cNvPr id="57" name="Picture 47"/>
              <p:cNvPicPr>
                <a:picLocks noChangeAspect="1"/>
              </p:cNvPicPr>
              <p:nvPr/>
            </p:nvPicPr>
            <p:blipFill>
              <a:blip r:embed="rId4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9370" y="29981"/>
                <a:ext cx="509270" cy="678815"/>
              </a:xfrm>
              <a:prstGeom prst="rect">
                <a:avLst/>
              </a:prstGeom>
              <a:noFill/>
            </p:spPr>
          </p:pic>
          <p:pic>
            <p:nvPicPr>
              <p:cNvPr id="58" name="Рисунок 57" descr="C:\Users\Сотрудник\Desktop\Рябинка фольклор\Буквы\0_95b19_8e22af96_L.png"/>
              <p:cNvPicPr>
                <a:picLocks noChangeAspect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8052" y="104931"/>
                <a:ext cx="748665" cy="7194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" name="Рисунок 58" descr="C:\Users\Сотрудник\Desktop\Рябинка фольклор\Буквы\0_95b1e_aee224d_L.png"/>
              <p:cNvPicPr>
                <a:picLocks noChangeAspect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2688" y="29981"/>
                <a:ext cx="779145" cy="6604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50" name="Группа 49"/>
          <p:cNvGrpSpPr/>
          <p:nvPr/>
        </p:nvGrpSpPr>
        <p:grpSpPr>
          <a:xfrm>
            <a:off x="1432407" y="4705601"/>
            <a:ext cx="2128522" cy="1485261"/>
            <a:chOff x="1432407" y="4705601"/>
            <a:chExt cx="2128522" cy="1485261"/>
          </a:xfrm>
        </p:grpSpPr>
        <p:pic>
          <p:nvPicPr>
            <p:cNvPr id="63" name="Рисунок 62" descr="C:\Users\Сотрудник\Desktop\Рябинка фольклор\spiral_candies_set.png"/>
            <p:cNvPicPr/>
            <p:nvPr/>
          </p:nvPicPr>
          <p:blipFill rotWithShape="1"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35" r="36092"/>
            <a:stretch/>
          </p:blipFill>
          <p:spPr bwMode="auto">
            <a:xfrm>
              <a:off x="1924532" y="4705601"/>
              <a:ext cx="1378585" cy="128143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64" name="Группа 63"/>
            <p:cNvGrpSpPr>
              <a:grpSpLocks/>
            </p:cNvGrpSpPr>
            <p:nvPr/>
          </p:nvGrpSpPr>
          <p:grpSpPr bwMode="auto">
            <a:xfrm>
              <a:off x="1432407" y="5706358"/>
              <a:ext cx="2128522" cy="484504"/>
              <a:chOff x="720" y="3150"/>
              <a:chExt cx="6219" cy="1195"/>
            </a:xfrm>
          </p:grpSpPr>
          <p:pic>
            <p:nvPicPr>
              <p:cNvPr id="65" name="Рисунок 64"/>
              <p:cNvPicPr>
                <a:picLocks noChangeAspect="1" noChangeArrowheads="1"/>
              </p:cNvPicPr>
              <p:nvPr/>
            </p:nvPicPr>
            <p:blipFill>
              <a:blip r:embed="rId4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" y="3150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19"/>
              <p:cNvPicPr>
                <a:picLocks noChangeAspect="1"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0" y="3150"/>
                <a:ext cx="850" cy="11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Рисунок 66"/>
              <p:cNvPicPr>
                <a:picLocks noChangeAspect="1" noChangeArrowheads="1"/>
              </p:cNvPicPr>
              <p:nvPr/>
            </p:nvPicPr>
            <p:blipFill>
              <a:blip r:embed="rId4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0" y="3208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21"/>
              <p:cNvPicPr>
                <a:picLocks noChangeAspect="1"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0" y="3208"/>
                <a:ext cx="850" cy="11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22"/>
              <p:cNvPicPr>
                <a:picLocks noChangeAspect="1" noChangeArrowheads="1"/>
              </p:cNvPicPr>
              <p:nvPr/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" y="3208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23"/>
              <p:cNvPicPr>
                <a:picLocks noChangeAspect="1"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" y="3208"/>
                <a:ext cx="850" cy="11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" name="Рисунок 70"/>
              <p:cNvPicPr>
                <a:picLocks noChangeAspect="1"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0" y="3208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" name="Picture 25"/>
              <p:cNvPicPr>
                <a:picLocks noChangeAspect="1" noChangeArrowheads="1"/>
              </p:cNvPicPr>
              <p:nvPr/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0" y="3208"/>
                <a:ext cx="1179" cy="11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85" name="Группа 84"/>
          <p:cNvGrpSpPr/>
          <p:nvPr/>
        </p:nvGrpSpPr>
        <p:grpSpPr>
          <a:xfrm>
            <a:off x="6740533" y="3313825"/>
            <a:ext cx="1790700" cy="2750619"/>
            <a:chOff x="6740533" y="3313825"/>
            <a:chExt cx="1790700" cy="2750619"/>
          </a:xfrm>
        </p:grpSpPr>
        <p:pic>
          <p:nvPicPr>
            <p:cNvPr id="73" name="Рисунок 72" descr="C:\Users\Сотрудник\Desktop\Рябинка фольклор\026311949.jpg"/>
            <p:cNvPicPr/>
            <p:nvPr/>
          </p:nvPicPr>
          <p:blipFill rotWithShape="1"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4" t="16912" b="16177"/>
            <a:stretch/>
          </p:blipFill>
          <p:spPr bwMode="auto">
            <a:xfrm>
              <a:off x="6740533" y="3313825"/>
              <a:ext cx="1790700" cy="173355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74" name="Группа 73"/>
            <p:cNvGrpSpPr/>
            <p:nvPr/>
          </p:nvGrpSpPr>
          <p:grpSpPr>
            <a:xfrm>
              <a:off x="6746883" y="5562199"/>
              <a:ext cx="1552331" cy="502245"/>
              <a:chOff x="0" y="0"/>
              <a:chExt cx="1285240" cy="400050"/>
            </a:xfrm>
          </p:grpSpPr>
          <p:pic>
            <p:nvPicPr>
              <p:cNvPr id="79" name="Рисунок 78" descr="C:\Users\Сотрудник\Desktop\Рябинка фольклор\Буквы\0_95b14_96e7fa75_L.png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9525"/>
                <a:ext cx="249555" cy="34417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0" name="Рисунок 79" descr="C:\Users\Сотрудник\Desktop\Рябинка фольклор\Буквы\0_95b0c_2c0cac39_L.png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00" y="0"/>
                <a:ext cx="263525" cy="3638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1" name="Рисунок 80" descr="C:\Users\Сотрудник\Desktop\Рябинка фольклор\Буквы\0_95b0c_2c0cac39_L.png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0100" y="0"/>
                <a:ext cx="263525" cy="3638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2" name="Рисунок 81" descr="C:\Users\Сотрудник\Desktop\Рябинка фольклор\Буквы\0_95b0a_35545a2e_L.png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8700" y="0"/>
                <a:ext cx="256540" cy="3543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3" name="Рисунок 82" descr="C:\Users\Сотрудник\Desktop\Рябинка фольклор\Буквы\0_95b01_ee4c271e_L.png"/>
              <p:cNvPicPr>
                <a:picLocks noChangeAspect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575" y="0"/>
                <a:ext cx="276225" cy="3683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4" name="Рисунок 83" descr="C:\Users\Сотрудник\Desktop\Рябинка фольклор\Буквы\0_95b09_cfb225b3_L.png"/>
              <p:cNvPicPr>
                <a:picLocks noChangeAspect="1"/>
              </p:cNvPicPr>
              <p:nvPr/>
            </p:nvPicPr>
            <p:blipFill>
              <a:blip r:embed="rId5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2450" y="0"/>
                <a:ext cx="299720" cy="4000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5" name="Группа 74"/>
            <p:cNvGrpSpPr>
              <a:grpSpLocks/>
            </p:cNvGrpSpPr>
            <p:nvPr/>
          </p:nvGrpSpPr>
          <p:grpSpPr bwMode="auto">
            <a:xfrm>
              <a:off x="7005238" y="4954579"/>
              <a:ext cx="1053151" cy="681423"/>
              <a:chOff x="900" y="4783"/>
              <a:chExt cx="2110" cy="1440"/>
            </a:xfrm>
          </p:grpSpPr>
          <p:pic>
            <p:nvPicPr>
              <p:cNvPr id="76" name="Рисунок 75"/>
              <p:cNvPicPr>
                <a:picLocks noChangeAspect="1"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0" y="4950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Рисунок 76"/>
              <p:cNvPicPr>
                <a:picLocks noChangeAspect="1" noChangeArrowheads="1"/>
              </p:cNvPicPr>
              <p:nvPr/>
            </p:nvPicPr>
            <p:blipFill>
              <a:blip r:embed="rId5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0" y="4950"/>
                <a:ext cx="850" cy="1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16"/>
              <p:cNvPicPr>
                <a:picLocks noChangeAspect="1" noChangeArrowheads="1"/>
              </p:cNvPicPr>
              <p:nvPr/>
            </p:nvPicPr>
            <p:blipFill>
              <a:blip r:embed="rId5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31069">
                <a:off x="1438" y="4783"/>
                <a:ext cx="900" cy="14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01599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g02.a.alicdn.com/kf/HTB1TN0hHXXXXXakXpXXq6xXFXXXl/220654960/HTB1TN0hHXXXXXakXpXXq6xXFXX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162" y="849974"/>
            <a:ext cx="3761393" cy="3761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jili-bili.ru/files/dynatone/medium/arm9900498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2"/>
          <a:stretch/>
        </p:blipFill>
        <p:spPr bwMode="auto">
          <a:xfrm rot="16200000">
            <a:off x="6684517" y="559825"/>
            <a:ext cx="1599503" cy="2108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mywishlist.ru/pic/i/wish/orig/002/216/499.jpe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3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302" y="3519548"/>
            <a:ext cx="2660446" cy="262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nu.podelise.ru/pars_docs/refs/309/308862/308862_html_m53e6ebb1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17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981" y="4462668"/>
            <a:ext cx="4446135" cy="149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9633">
            <a:off x="948479" y="218075"/>
            <a:ext cx="3214667" cy="193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3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2912" t="20475" r="22198" b="10953"/>
          <a:stretch/>
        </p:blipFill>
        <p:spPr>
          <a:xfrm>
            <a:off x="1183542" y="772510"/>
            <a:ext cx="7298307" cy="5265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498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40371" y="-117190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Сотрудник\Desktop\Рябинка фольклор\pot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9" t="13593" r="37163" b="1406"/>
          <a:stretch/>
        </p:blipFill>
        <p:spPr bwMode="auto">
          <a:xfrm>
            <a:off x="1316464" y="811219"/>
            <a:ext cx="3806990" cy="4849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3846787" y="5013434"/>
            <a:ext cx="4445876" cy="1008994"/>
            <a:chOff x="720" y="8908"/>
            <a:chExt cx="6070" cy="1136"/>
          </a:xfrm>
        </p:grpSpPr>
        <p:pic>
          <p:nvPicPr>
            <p:cNvPr id="5" name="Picture 3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8911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8908"/>
              <a:ext cx="850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9088"/>
              <a:ext cx="1260" cy="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19537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Сотрудник\Desktop\Рябинка фольклор\18551809-birch-tree-Stock-Photo -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807" y="1277006"/>
            <a:ext cx="5372343" cy="4288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Сотрудник\Desktop\Рябинка фольклор\pot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9" t="13593" r="37163" b="1406"/>
          <a:stretch/>
        </p:blipFill>
        <p:spPr bwMode="auto">
          <a:xfrm>
            <a:off x="6582051" y="574933"/>
            <a:ext cx="1332446" cy="1719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548280" y="2146973"/>
            <a:ext cx="1536697" cy="348754"/>
            <a:chOff x="720" y="8908"/>
            <a:chExt cx="6070" cy="1136"/>
          </a:xfrm>
        </p:grpSpPr>
        <p:pic>
          <p:nvPicPr>
            <p:cNvPr id="5" name="Picture 3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8911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8908"/>
              <a:ext cx="850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9088"/>
              <a:ext cx="1260" cy="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6871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77162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09812" y="2310716"/>
            <a:ext cx="6374486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7200" b="1" dirty="0" smtClean="0">
                <a:ln/>
                <a:solidFill>
                  <a:srgbClr val="FF0000"/>
                </a:solidFill>
              </a:rPr>
              <a:t>«Ай</a:t>
            </a:r>
            <a:r>
              <a:rPr lang="ru-RU" sz="7200" b="1" dirty="0">
                <a:ln/>
                <a:solidFill>
                  <a:srgbClr val="FF0000"/>
                </a:solidFill>
              </a:rPr>
              <a:t>, </a:t>
            </a:r>
            <a:r>
              <a:rPr lang="ru-RU" sz="7200" b="1" dirty="0" err="1">
                <a:ln/>
                <a:solidFill>
                  <a:srgbClr val="FF0000"/>
                </a:solidFill>
              </a:rPr>
              <a:t>дили</a:t>
            </a:r>
            <a:r>
              <a:rPr lang="ru-RU" sz="7200" b="1" dirty="0">
                <a:ln/>
                <a:solidFill>
                  <a:srgbClr val="FF0000"/>
                </a:solidFill>
              </a:rPr>
              <a:t>, </a:t>
            </a:r>
            <a:r>
              <a:rPr lang="ru-RU" sz="7200" b="1" dirty="0" smtClean="0">
                <a:ln/>
                <a:solidFill>
                  <a:srgbClr val="FF0000"/>
                </a:solidFill>
              </a:rPr>
              <a:t>                  </a:t>
            </a:r>
          </a:p>
          <a:p>
            <a:r>
              <a:rPr lang="ru-RU" sz="7200" b="1" dirty="0" smtClean="0">
                <a:ln/>
                <a:solidFill>
                  <a:srgbClr val="FF0000"/>
                </a:solidFill>
              </a:rPr>
              <a:t>              </a:t>
            </a:r>
            <a:r>
              <a:rPr lang="ru-RU" sz="7200" b="1" dirty="0" err="1" smtClean="0">
                <a:ln/>
                <a:solidFill>
                  <a:srgbClr val="FF0000"/>
                </a:solidFill>
              </a:rPr>
              <a:t>дили</a:t>
            </a:r>
            <a:r>
              <a:rPr lang="ru-RU" sz="7200" b="1" dirty="0" smtClean="0">
                <a:ln/>
                <a:solidFill>
                  <a:srgbClr val="FF0000"/>
                </a:solidFill>
              </a:rPr>
              <a:t>,</a:t>
            </a:r>
          </a:p>
          <a:p>
            <a:r>
              <a:rPr lang="ru-RU" sz="7200" b="1" dirty="0">
                <a:ln/>
                <a:solidFill>
                  <a:srgbClr val="FF0000"/>
                </a:solidFill>
              </a:rPr>
              <a:t> </a:t>
            </a:r>
            <a:r>
              <a:rPr lang="ru-RU" sz="7200" b="1" dirty="0" smtClean="0">
                <a:ln/>
                <a:solidFill>
                  <a:srgbClr val="FF0000"/>
                </a:solidFill>
              </a:rPr>
              <a:t>                 </a:t>
            </a:r>
            <a:r>
              <a:rPr lang="ru-RU" sz="7200" b="1" dirty="0" err="1" smtClean="0">
                <a:ln/>
                <a:solidFill>
                  <a:srgbClr val="FF0000"/>
                </a:solidFill>
              </a:rPr>
              <a:t>дили</a:t>
            </a:r>
            <a:r>
              <a:rPr lang="ru-RU" sz="7200" b="1" dirty="0" smtClean="0">
                <a:ln/>
                <a:solidFill>
                  <a:srgbClr val="FF0000"/>
                </a:solidFill>
              </a:rPr>
              <a:t>»     </a:t>
            </a:r>
            <a:endParaRPr lang="ru-RU" sz="7200" b="1" dirty="0">
              <a:ln/>
              <a:solidFill>
                <a:srgbClr val="FF0000"/>
              </a:solidFill>
            </a:endParaRPr>
          </a:p>
        </p:txBody>
      </p:sp>
      <p:pic>
        <p:nvPicPr>
          <p:cNvPr id="4" name="Рисунок 3" descr="http://f2.mylove.ru/u5QyX112cH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107" y="3597253"/>
            <a:ext cx="2519372" cy="23368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1423859" y="727304"/>
            <a:ext cx="2401270" cy="1524565"/>
            <a:chOff x="900" y="4783"/>
            <a:chExt cx="2110" cy="1440"/>
          </a:xfrm>
        </p:grpSpPr>
        <p:pic>
          <p:nvPicPr>
            <p:cNvPr id="7" name="Рисунок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4640675" y="822420"/>
            <a:ext cx="3443623" cy="1280335"/>
            <a:chOff x="4279350" y="931524"/>
            <a:chExt cx="3021607" cy="1193837"/>
          </a:xfrm>
        </p:grpSpPr>
        <p:pic>
          <p:nvPicPr>
            <p:cNvPr id="10" name="Рисунок 9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0261" y="968519"/>
              <a:ext cx="950162" cy="112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9350" y="981876"/>
              <a:ext cx="949350" cy="112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6440" y="931524"/>
              <a:ext cx="858338" cy="11938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343" y="981875"/>
              <a:ext cx="857614" cy="11434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6624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Сотрудник\Desktop\Рябинка фольклор\18551809-birch-tree-Stock-Photo -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415" y="1518724"/>
            <a:ext cx="5175885" cy="3846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Сотрудник\Desktop\Рябинка фольклор\pot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9" t="13593" r="37163" b="1406"/>
          <a:stretch/>
        </p:blipFill>
        <p:spPr bwMode="auto">
          <a:xfrm>
            <a:off x="6523196" y="430002"/>
            <a:ext cx="1332446" cy="1719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421070" y="1975081"/>
            <a:ext cx="1536697" cy="348754"/>
            <a:chOff x="720" y="8908"/>
            <a:chExt cx="6070" cy="1136"/>
          </a:xfrm>
        </p:grpSpPr>
        <p:pic>
          <p:nvPicPr>
            <p:cNvPr id="5" name="Picture 3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8911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8908"/>
              <a:ext cx="850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9088"/>
              <a:ext cx="1260" cy="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Рисунок 13" descr="http://f2.mylove.ru/u5QyX112cH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726" y="4930346"/>
            <a:ext cx="1356934" cy="13483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Группа 14"/>
          <p:cNvGrpSpPr/>
          <p:nvPr/>
        </p:nvGrpSpPr>
        <p:grpSpPr>
          <a:xfrm>
            <a:off x="1608357" y="5769708"/>
            <a:ext cx="1128027" cy="424510"/>
            <a:chOff x="0" y="0"/>
            <a:chExt cx="1181100" cy="403860"/>
          </a:xfrm>
        </p:grpSpPr>
        <p:pic>
          <p:nvPicPr>
            <p:cNvPr id="20" name="Рисунок 19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0"/>
              <a:ext cx="346075" cy="3917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Рисунок 20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334010" cy="3784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Рисунок 21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9525"/>
              <a:ext cx="290195" cy="387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Рисунок 22" descr="C:\Users\Сотрудник\Desktop\Рябинка фольклор\Буквы\0_95b1e_aee224d_L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25" y="9525"/>
              <a:ext cx="409575" cy="39433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1787427" y="4995208"/>
            <a:ext cx="888476" cy="676404"/>
            <a:chOff x="900" y="4783"/>
            <a:chExt cx="2110" cy="1440"/>
          </a:xfrm>
        </p:grpSpPr>
        <p:pic>
          <p:nvPicPr>
            <p:cNvPr id="17" name="Рисунок 1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7727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7750" y="1352550"/>
            <a:ext cx="29908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Скороговорки</a:t>
            </a:r>
          </a:p>
        </p:txBody>
      </p:sp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://www.playing-field.ru/img/2015/052023/085434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8959">
            <a:off x="5105802" y="1710908"/>
            <a:ext cx="3519321" cy="2785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playing-field.ru/img/2015/052023/085434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72745" y="861925"/>
            <a:ext cx="3594213" cy="26473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Группа 5"/>
          <p:cNvGrpSpPr/>
          <p:nvPr/>
        </p:nvGrpSpPr>
        <p:grpSpPr>
          <a:xfrm>
            <a:off x="2043567" y="4484733"/>
            <a:ext cx="5014820" cy="932964"/>
            <a:chOff x="0" y="0"/>
            <a:chExt cx="5608906" cy="894422"/>
          </a:xfrm>
        </p:grpSpPr>
        <p:pic>
          <p:nvPicPr>
            <p:cNvPr id="7" name="Рисунок 6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169"/>
              <a:ext cx="615315" cy="8210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785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Рисунок 8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569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2808" y="8792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592" y="26377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831" y="43961"/>
              <a:ext cx="625475" cy="835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7692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0546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C:\Users\Сотрудник\Desktop\Рябинка фольклор\Буквы\0_95b03_4186e846_L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554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Рисунок 15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4992" y="0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Рисунок 16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8569" y="0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Рисунок 17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6446" y="17585"/>
              <a:ext cx="632460" cy="8445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98725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08838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Сотрудник\Desktop\Рябинка фольклор\18551809-birch-tree-Stock-Photo -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660" y="1705308"/>
            <a:ext cx="5175885" cy="3846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Сотрудник\Desktop\Рябинка фольклор\pot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9" t="13593" r="37163" b="1406"/>
          <a:stretch/>
        </p:blipFill>
        <p:spPr bwMode="auto">
          <a:xfrm>
            <a:off x="6523196" y="430002"/>
            <a:ext cx="1332446" cy="1719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421070" y="1975081"/>
            <a:ext cx="1536697" cy="348754"/>
            <a:chOff x="720" y="8908"/>
            <a:chExt cx="6070" cy="1136"/>
          </a:xfrm>
        </p:grpSpPr>
        <p:pic>
          <p:nvPicPr>
            <p:cNvPr id="5" name="Picture 3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8911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8908"/>
              <a:ext cx="850" cy="1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9088"/>
              <a:ext cx="1260" cy="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" y="8908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Рисунок 13" descr="http://f2.mylove.ru/u5QyX112cH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726" y="4930346"/>
            <a:ext cx="1356934" cy="13483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Группа 14"/>
          <p:cNvGrpSpPr/>
          <p:nvPr/>
        </p:nvGrpSpPr>
        <p:grpSpPr>
          <a:xfrm>
            <a:off x="1608357" y="5769708"/>
            <a:ext cx="1128027" cy="424510"/>
            <a:chOff x="0" y="0"/>
            <a:chExt cx="1181100" cy="403860"/>
          </a:xfrm>
        </p:grpSpPr>
        <p:pic>
          <p:nvPicPr>
            <p:cNvPr id="20" name="Рисунок 19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0"/>
              <a:ext cx="346075" cy="3917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Рисунок 20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5"/>
              <a:ext cx="334010" cy="3784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Рисунок 21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9525"/>
              <a:ext cx="290195" cy="387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Рисунок 22" descr="C:\Users\Сотрудник\Desktop\Рябинка фольклор\Буквы\0_95b1e_aee224d_L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25" y="9525"/>
              <a:ext cx="409575" cy="39433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1787427" y="4995208"/>
            <a:ext cx="888476" cy="676404"/>
            <a:chOff x="900" y="4783"/>
            <a:chExt cx="2110" cy="1440"/>
          </a:xfrm>
        </p:grpSpPr>
        <p:pic>
          <p:nvPicPr>
            <p:cNvPr id="17" name="Рисунок 1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6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Рисунок 23" descr="http://www.playing-field.ru/img/2015/052023/0854347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8959">
            <a:off x="2548238" y="776767"/>
            <a:ext cx="168783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www.playing-field.ru/img/2015/052023/0854347"/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5330" y="632250"/>
            <a:ext cx="1494790" cy="10458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Группа 25"/>
          <p:cNvGrpSpPr/>
          <p:nvPr/>
        </p:nvGrpSpPr>
        <p:grpSpPr>
          <a:xfrm>
            <a:off x="1158683" y="1787448"/>
            <a:ext cx="2676522" cy="451486"/>
            <a:chOff x="0" y="0"/>
            <a:chExt cx="5608906" cy="894422"/>
          </a:xfrm>
        </p:grpSpPr>
        <p:pic>
          <p:nvPicPr>
            <p:cNvPr id="27" name="Рисунок 26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169"/>
              <a:ext cx="615315" cy="8210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Рисунок 27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785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Рисунок 28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569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Рисунок 29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2808" y="8792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Рисунок 30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592" y="26377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Рисунок 31" descr="C:\Users\Сотрудник\Desktop\Рябинка фольклор\Буквы\0_95b04_a0ccf698_L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831" y="43961"/>
              <a:ext cx="625475" cy="835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Рисунок 32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7692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Рисунок 33" descr="C:\Users\Сотрудник\Desktop\Рябинка фольклор\Буквы\0_95b10_27ba316_L.png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0546" y="35169"/>
              <a:ext cx="624205" cy="833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Рисунок 34" descr="C:\Users\Сотрудник\Desktop\Рябинка фольклор\Буквы\0_95b03_4186e846_L.png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554" y="26377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Рисунок 35" descr="C:\Users\Сотрудник\Desktop\Рябинка фольклор\Буквы\0_95b13_caec0a3d_L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4992" y="0"/>
              <a:ext cx="659130" cy="8801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Рисунок 36" descr="C:\Users\Сотрудник\Desktop\Рябинка фольклор\Буквы\0_95b0c_2c0cac39_L.png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8569" y="0"/>
              <a:ext cx="650240" cy="868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Рисунок 37" descr="C:\Users\Сотрудник\Desktop\Рябинка фольклор\Буквы\0_95b0a_35545a2e_L.png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6446" y="17585"/>
              <a:ext cx="632460" cy="8445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22007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0/1501/31/bd2282f79b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13" r="4925" b="6830"/>
          <a:stretch/>
        </p:blipFill>
        <p:spPr bwMode="auto">
          <a:xfrm rot="5400000">
            <a:off x="1150884" y="-1150884"/>
            <a:ext cx="6884278" cy="91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13493" y="2338917"/>
            <a:ext cx="4177481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/>
                <a:solidFill>
                  <a:srgbClr val="FF0000"/>
                </a:solidFill>
              </a:rPr>
              <a:t>«</a:t>
            </a:r>
            <a:r>
              <a:rPr lang="ru-RU" sz="7200" b="1" dirty="0">
                <a:ln/>
                <a:solidFill>
                  <a:srgbClr val="FF0000"/>
                </a:solidFill>
              </a:rPr>
              <a:t>Как </a:t>
            </a:r>
            <a:endParaRPr lang="ru-RU" sz="7200" b="1" dirty="0" smtClean="0">
              <a:ln/>
              <a:solidFill>
                <a:srgbClr val="FF0000"/>
              </a:solidFill>
            </a:endParaRPr>
          </a:p>
          <a:p>
            <a:pPr algn="ctr"/>
            <a:r>
              <a:rPr lang="ru-RU" sz="7200" b="1" dirty="0" smtClean="0">
                <a:ln/>
                <a:solidFill>
                  <a:srgbClr val="FF0000"/>
                </a:solidFill>
              </a:rPr>
              <a:t>у </a:t>
            </a:r>
            <a:r>
              <a:rPr lang="ru-RU" sz="7200" b="1" dirty="0">
                <a:ln/>
                <a:solidFill>
                  <a:srgbClr val="FF0000"/>
                </a:solidFill>
              </a:rPr>
              <a:t>наших </a:t>
            </a:r>
            <a:endParaRPr lang="ru-RU" sz="7200" b="1" dirty="0" smtClean="0">
              <a:ln/>
              <a:solidFill>
                <a:srgbClr val="FF0000"/>
              </a:solidFill>
            </a:endParaRPr>
          </a:p>
          <a:p>
            <a:pPr algn="ctr"/>
            <a:r>
              <a:rPr lang="ru-RU" sz="7200" b="1" dirty="0" smtClean="0">
                <a:ln/>
                <a:solidFill>
                  <a:srgbClr val="FF0000"/>
                </a:solidFill>
              </a:rPr>
              <a:t>у </a:t>
            </a:r>
            <a:r>
              <a:rPr lang="ru-RU" sz="7200" b="1" dirty="0">
                <a:ln/>
                <a:solidFill>
                  <a:srgbClr val="FF0000"/>
                </a:solidFill>
              </a:rPr>
              <a:t>ворот»</a:t>
            </a: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1527569" y="977959"/>
            <a:ext cx="2248929" cy="1507523"/>
            <a:chOff x="900" y="4783"/>
            <a:chExt cx="2110" cy="1440"/>
          </a:xfrm>
        </p:grpSpPr>
        <p:pic>
          <p:nvPicPr>
            <p:cNvPr id="12" name="Рисунок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Рисунок 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950"/>
              <a:ext cx="850" cy="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1069">
              <a:off x="1438" y="4783"/>
              <a:ext cx="900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Рисунок 4" descr="C:\Users\Сотрудник\Desktop\Таня конкурс\Картинки\125543589_110430961_M69ET6NO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7138">
            <a:off x="1366378" y="3285606"/>
            <a:ext cx="3102682" cy="18379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Группа 16"/>
          <p:cNvGrpSpPr/>
          <p:nvPr/>
        </p:nvGrpSpPr>
        <p:grpSpPr>
          <a:xfrm>
            <a:off x="4437212" y="1152790"/>
            <a:ext cx="3642378" cy="1140700"/>
            <a:chOff x="4538588" y="1137594"/>
            <a:chExt cx="3642378" cy="1140700"/>
          </a:xfrm>
        </p:grpSpPr>
        <p:pic>
          <p:nvPicPr>
            <p:cNvPr id="7" name="Рисунок 6" descr="C:\Users\Сотрудник\Desktop\Рябинка фольклор\Буквы\0_95b11_6e945026_L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4010" y="1138658"/>
              <a:ext cx="826124" cy="10931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C:\Users\Сотрудник\Desktop\Рябинка фольклор\Буквы\0_95b06_9d831e7b_L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3336" y="1138658"/>
              <a:ext cx="824179" cy="10931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4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8588" y="1185148"/>
              <a:ext cx="826124" cy="1093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 descr="C:\Users\Сотрудник\Desktop\Рябинка фольклор\Буквы\0_95b14_96e7fa75_L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7970" y="1138658"/>
              <a:ext cx="826124" cy="10931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7352" y="1137594"/>
              <a:ext cx="783614" cy="1094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2945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590</TotalTime>
  <Words>76</Words>
  <Application>Microsoft Office PowerPoint</Application>
  <PresentationFormat>Экран (4:3)</PresentationFormat>
  <Paragraphs>28</Paragraphs>
  <Slides>24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Метрополия</vt:lpstr>
      <vt:lpstr>Фольклорный праздник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Уральские посиделки</dc:title>
  <dc:creator>Сотрудник</dc:creator>
  <cp:lastModifiedBy>Сотрудник</cp:lastModifiedBy>
  <cp:revision>93</cp:revision>
  <dcterms:created xsi:type="dcterms:W3CDTF">2016-04-22T05:31:43Z</dcterms:created>
  <dcterms:modified xsi:type="dcterms:W3CDTF">2016-05-12T04:49:10Z</dcterms:modified>
</cp:coreProperties>
</file>