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736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541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22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162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679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73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87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651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256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72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101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F58C6-E933-46C0-9533-E8E20F2CA19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1334A-DCF6-4DA1-97F0-C38E205462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8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2.png"/><Relationship Id="rId7" Type="http://schemas.openxmlformats.org/officeDocument/2006/relationships/image" Target="../media/image5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18" Type="http://schemas.openxmlformats.org/officeDocument/2006/relationships/image" Target="../media/image13.jpeg"/><Relationship Id="rId26" Type="http://schemas.openxmlformats.org/officeDocument/2006/relationships/image" Target="../media/image21.jpeg"/><Relationship Id="rId3" Type="http://schemas.openxmlformats.org/officeDocument/2006/relationships/image" Target="../media/image2.png"/><Relationship Id="rId21" Type="http://schemas.openxmlformats.org/officeDocument/2006/relationships/image" Target="../media/image16.jpeg"/><Relationship Id="rId7" Type="http://schemas.microsoft.com/office/2007/relationships/hdphoto" Target="../media/hdphoto3.wdp"/><Relationship Id="rId12" Type="http://schemas.openxmlformats.org/officeDocument/2006/relationships/image" Target="../media/image8.jpeg"/><Relationship Id="rId17" Type="http://schemas.openxmlformats.org/officeDocument/2006/relationships/image" Target="../media/image12.jpeg"/><Relationship Id="rId25" Type="http://schemas.openxmlformats.org/officeDocument/2006/relationships/image" Target="../media/image20.jpeg"/><Relationship Id="rId2" Type="http://schemas.openxmlformats.org/officeDocument/2006/relationships/image" Target="../media/image1.png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24" Type="http://schemas.openxmlformats.org/officeDocument/2006/relationships/image" Target="../media/image19.jpeg"/><Relationship Id="rId5" Type="http://schemas.microsoft.com/office/2007/relationships/hdphoto" Target="../media/hdphoto2.wdp"/><Relationship Id="rId15" Type="http://schemas.openxmlformats.org/officeDocument/2006/relationships/image" Target="../media/image10.jpeg"/><Relationship Id="rId23" Type="http://schemas.openxmlformats.org/officeDocument/2006/relationships/image" Target="../media/image18.jpeg"/><Relationship Id="rId10" Type="http://schemas.openxmlformats.org/officeDocument/2006/relationships/image" Target="../media/image7.png"/><Relationship Id="rId19" Type="http://schemas.openxmlformats.org/officeDocument/2006/relationships/image" Target="../media/image14.jpeg"/><Relationship Id="rId4" Type="http://schemas.openxmlformats.org/officeDocument/2006/relationships/image" Target="../media/image4.png"/><Relationship Id="rId9" Type="http://schemas.microsoft.com/office/2007/relationships/hdphoto" Target="../media/hdphoto4.wdp"/><Relationship Id="rId14" Type="http://schemas.microsoft.com/office/2007/relationships/hdphoto" Target="../media/hdphoto6.wdp"/><Relationship Id="rId22" Type="http://schemas.openxmlformats.org/officeDocument/2006/relationships/image" Target="../media/image17.jpeg"/><Relationship Id="rId27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.png"/><Relationship Id="rId7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2.png"/><Relationship Id="rId7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30698" y="2708921"/>
            <a:ext cx="6525677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99890" y="440668"/>
            <a:ext cx="2088231" cy="6624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438" l="10000" r="90000">
                        <a14:foregroundMark x1="59688" y1="57500" x2="59688" y2="57500"/>
                        <a14:foregroundMark x1="70938" y1="58438" x2="70938" y2="58438"/>
                        <a14:backgroundMark x1="31250" y1="21250" x2="31250" y2="21250"/>
                        <a14:backgroundMark x1="26563" y1="46563" x2="27187" y2="48750"/>
                        <a14:backgroundMark x1="27500" y1="53438" x2="27500" y2="54375"/>
                        <a14:backgroundMark x1="29375" y1="62187" x2="29375" y2="64063"/>
                        <a14:backgroundMark x1="26563" y1="71875" x2="24688" y2="76250"/>
                        <a14:backgroundMark x1="24688" y1="78750" x2="21875" y2="81563"/>
                        <a14:backgroundMark x1="18438" y1="81563" x2="15313" y2="81875"/>
                        <a14:backgroundMark x1="12500" y1="80000" x2="17813" y2="88750"/>
                        <a14:backgroundMark x1="19375" y1="90313" x2="23438" y2="93125"/>
                        <a14:backgroundMark x1="11250" y1="40313" x2="11250" y2="34688"/>
                        <a14:backgroundMark x1="12188" y1="18125" x2="12812" y2="13438"/>
                        <a14:backgroundMark x1="65000" y1="6563" x2="65000" y2="7500"/>
                        <a14:backgroundMark x1="65000" y1="10625" x2="69688" y2="15937"/>
                        <a14:backgroundMark x1="74375" y1="17500" x2="75625" y2="19688"/>
                        <a14:backgroundMark x1="76563" y1="22188" x2="78438" y2="26250"/>
                        <a14:backgroundMark x1="78750" y1="27813" x2="79688" y2="28438"/>
                        <a14:backgroundMark x1="82188" y1="20000" x2="81875" y2="18125"/>
                        <a14:backgroundMark x1="82813" y1="13438" x2="82813" y2="13438"/>
                        <a14:backgroundMark x1="65313" y1="85000" x2="60313" y2="84688"/>
                        <a14:backgroundMark x1="57188" y1="85625" x2="54375" y2="87813"/>
                        <a14:backgroundMark x1="63750" y1="89375" x2="73438" y2="89688"/>
                        <a14:backgroundMark x1="78438" y1="89375" x2="78438" y2="89375"/>
                        <a14:backgroundMark x1="81563" y1="64375" x2="80625" y2="63438"/>
                        <a14:backgroundMark x1="80625" y1="62813" x2="80625" y2="62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5" y="188640"/>
            <a:ext cx="3510485" cy="3510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/>
          <p:nvPr/>
        </p:nvSpPr>
        <p:spPr>
          <a:xfrm>
            <a:off x="1763688" y="2996952"/>
            <a:ext cx="5760085" cy="1692188"/>
          </a:xfrm>
          <a:prstGeom prst="rect">
            <a:avLst/>
          </a:prstGeom>
          <a:noFill/>
        </p:spPr>
        <p:txBody>
          <a:bodyPr wrap="square" numCol="1" rtlCol="0">
            <a:prstTxWarp prst="textInflat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b="1" kern="1200" dirty="0">
                <a:solidFill>
                  <a:srgbClr val="C00000"/>
                </a:solidFill>
                <a:effectLst/>
                <a:latin typeface="Calibri"/>
                <a:ea typeface="Times New Roman"/>
                <a:cs typeface="Times New Roman"/>
              </a:rPr>
              <a:t>ЛОГОПЕДИЧЕСКИЙ КАБИНЕТ </a:t>
            </a:r>
            <a:br>
              <a:rPr lang="ru-RU" sz="1800" b="1" kern="1200" dirty="0">
                <a:solidFill>
                  <a:srgbClr val="C00000"/>
                </a:solidFill>
                <a:effectLst/>
                <a:latin typeface="Calibri"/>
                <a:ea typeface="Times New Roman"/>
                <a:cs typeface="Times New Roman"/>
              </a:rPr>
            </a:br>
            <a:r>
              <a:rPr lang="ru-RU" sz="1800" b="1" kern="1200" dirty="0">
                <a:solidFill>
                  <a:srgbClr val="C00000"/>
                </a:solidFill>
                <a:effectLst/>
                <a:latin typeface="Calibri"/>
                <a:ea typeface="Times New Roman"/>
                <a:cs typeface="Times New Roman"/>
              </a:rPr>
              <a:t>В </a:t>
            </a:r>
            <a:r>
              <a:rPr lang="ru-RU" sz="1800" b="1" kern="1200" dirty="0" smtClean="0">
                <a:solidFill>
                  <a:srgbClr val="C00000"/>
                </a:solidFill>
                <a:effectLst/>
                <a:latin typeface="Calibri"/>
                <a:ea typeface="Times New Roman"/>
                <a:cs typeface="Times New Roman"/>
              </a:rPr>
              <a:t> ДОУ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028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473" y="793113"/>
            <a:ext cx="8424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пособия для развития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лексико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грамматических категорий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44880" y="-3389530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4906994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095480"/>
            <a:ext cx="2304256" cy="2504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3" y="4509120"/>
            <a:ext cx="4183294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725" y="4844861"/>
            <a:ext cx="1985009" cy="1488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20" y="4844861"/>
            <a:ext cx="2228389" cy="16162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9" y="1382737"/>
            <a:ext cx="8946555" cy="4463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096" y="14530"/>
            <a:ext cx="6134099" cy="66659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74" y="1172372"/>
            <a:ext cx="8832128" cy="4560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38" y="123457"/>
            <a:ext cx="8771742" cy="6578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9" y="159332"/>
            <a:ext cx="8788611" cy="63743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65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473" y="793113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пособия для развития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вязной речи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14848" y="-3353989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D:\Мама\фото\PB2001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5" y="2060848"/>
            <a:ext cx="4037995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201" y="3284984"/>
            <a:ext cx="4380808" cy="3285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Мама\фото\PB2001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11" y="991466"/>
            <a:ext cx="8976793" cy="4962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5" y="260648"/>
            <a:ext cx="8636112" cy="6477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8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826" y="692696"/>
            <a:ext cx="8424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для развитие внимания,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мышления, памяти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43907" y="-3321496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14389"/>
            <a:ext cx="3953977" cy="2965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341" y="3068961"/>
            <a:ext cx="3773107" cy="3471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92" y="166182"/>
            <a:ext cx="8768044" cy="6576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3556"/>
            <a:ext cx="7092783" cy="6525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83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4045" y="2924944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46" y="3428999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43907" y="-735227"/>
            <a:ext cx="1656185" cy="88204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852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-315416"/>
            <a:ext cx="9144000" cy="7218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32656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Рисунок 6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21796" y="-3259335"/>
            <a:ext cx="1656185" cy="8704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23528" y="434233"/>
            <a:ext cx="84249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 логопедического кабинета: 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коррекции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речевых нарушений у детей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058" y="2230016"/>
            <a:ext cx="8496944" cy="206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058" y="2493364"/>
            <a:ext cx="84249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логопедическом кабинете занимаются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посещающие группу компенсирующей направленности для детей с ТНР.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43311" y="-1061806"/>
            <a:ext cx="2103631" cy="871081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511931" y="4754713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4672786"/>
            <a:ext cx="8252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Инструкция по работе с презентацией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Просматривая слайд  «Экскурсия в прошлое» кликните мышью на звезду с любой датой, просмотрев фотографии, чтобы вернуться обратно на этот слайд, </a:t>
            </a:r>
            <a:b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кликните на звезду в левом нижнем углу.</a:t>
            </a:r>
            <a:b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последующих слайдах, чтобы увеличить или уменьшить фотографию,</a:t>
            </a:r>
            <a:b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кликните на нее мышью.</a:t>
            </a: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43907" y="1195290"/>
            <a:ext cx="1656185" cy="8775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88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065" y="793113"/>
            <a:ext cx="8424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прошлое…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(кликните на звезду)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43907" y="-3321496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s://static.tildacdn.com/tild3864-3338-4366-a532-366134613761/1294203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2505">
            <a:off x="141858" y="1999019"/>
            <a:ext cx="4320480" cy="149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static.tildacdn.com/tild3864-3338-4366-a532-366134613761/1294203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87470">
            <a:off x="4082771" y="2449715"/>
            <a:ext cx="2069173" cy="71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static.tildacdn.com/tild3864-3338-4366-a532-366134613761/12942039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21"/>
          <a:stretch/>
        </p:blipFill>
        <p:spPr bwMode="auto">
          <a:xfrm rot="11004704">
            <a:off x="2697803" y="2835992"/>
            <a:ext cx="3192321" cy="149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s://static.tildacdn.com/tild3864-3338-4366-a532-366134613761/12942039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2505">
            <a:off x="5036508" y="4929373"/>
            <a:ext cx="4115758" cy="142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61" y="1975706"/>
            <a:ext cx="1290085" cy="1080120"/>
          </a:xfrm>
          <a:prstGeom prst="rect">
            <a:avLst/>
          </a:prstGeom>
        </p:spPr>
      </p:pic>
      <p:pic>
        <p:nvPicPr>
          <p:cNvPr id="17" name="Picture 4" descr="https://static.tildacdn.com/tild3864-3338-4366-a532-366134613761/12942039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2477">
            <a:off x="2630986" y="4289587"/>
            <a:ext cx="3082110" cy="105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914" y="1916833"/>
            <a:ext cx="1290085" cy="10801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727" y="2563927"/>
            <a:ext cx="1290085" cy="10801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829" y="4576609"/>
            <a:ext cx="1290085" cy="108012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811" y="3501008"/>
            <a:ext cx="1290085" cy="108012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5085067"/>
            <a:ext cx="1290085" cy="10801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0561" y="2996953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г.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11810" y="2919321"/>
            <a:ext cx="83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79623" y="3585830"/>
            <a:ext cx="83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2232" y="4504858"/>
            <a:ext cx="83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 г.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86529" y="5589240"/>
            <a:ext cx="83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4184" y="6139124"/>
            <a:ext cx="830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г.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D:\Мама\конкурс\кабинет\2013\лог.кабинет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7" y="115752"/>
            <a:ext cx="4749200" cy="3602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Мама\конкурс\кабинет\2013\логопедический кабинет 2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149" y="2515766"/>
            <a:ext cx="5532724" cy="4196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" y="5662288"/>
            <a:ext cx="1357542" cy="1149444"/>
          </a:xfrm>
          <a:prstGeom prst="rect">
            <a:avLst/>
          </a:prstGeom>
        </p:spPr>
      </p:pic>
      <p:pic>
        <p:nvPicPr>
          <p:cNvPr id="1032" name="Picture 8" descr="D:\Мама\конкурс\кабинет\2014\кабинет12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25" y="188640"/>
            <a:ext cx="5156855" cy="38677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Мама\конкурс\кабинет\2014\кабинет9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527" y="2838343"/>
            <a:ext cx="5387669" cy="3771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3" y="5696950"/>
            <a:ext cx="1290085" cy="1080120"/>
          </a:xfrm>
          <a:prstGeom prst="rect">
            <a:avLst/>
          </a:prstGeom>
        </p:spPr>
      </p:pic>
      <p:pic>
        <p:nvPicPr>
          <p:cNvPr id="1035" name="Picture 11" descr="D:\Мама\конкурс\кабинет\2015\кабинет16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3" y="116632"/>
            <a:ext cx="5123939" cy="3843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Мама\конкурс\кабинет\2015\кабинет4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80928"/>
            <a:ext cx="5359964" cy="4020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6" y="5696950"/>
            <a:ext cx="1290085" cy="1080120"/>
          </a:xfrm>
          <a:prstGeom prst="rect">
            <a:avLst/>
          </a:prstGeom>
        </p:spPr>
      </p:pic>
      <p:pic>
        <p:nvPicPr>
          <p:cNvPr id="1036" name="Picture 12" descr="D:\Мама\конкурс\кабинет\2016\P4050068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57" y="44624"/>
            <a:ext cx="5630271" cy="3795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Мама\конкурс\кабинет\2016\P405006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318" y="1793562"/>
            <a:ext cx="3522351" cy="4938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" y="5694890"/>
            <a:ext cx="1290085" cy="1080120"/>
          </a:xfrm>
          <a:prstGeom prst="rect">
            <a:avLst/>
          </a:prstGeom>
        </p:spPr>
      </p:pic>
      <p:pic>
        <p:nvPicPr>
          <p:cNvPr id="1038" name="Picture 14" descr="D:\Мама\конкурс\кабинет\2017\P8290091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8" y="179512"/>
            <a:ext cx="5550295" cy="4162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D:\Мама\конкурс\кабинет\2017\P8290092.JP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832" y="1747220"/>
            <a:ext cx="3669677" cy="4892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6" y="5696950"/>
            <a:ext cx="1290085" cy="1080120"/>
          </a:xfrm>
          <a:prstGeom prst="rect">
            <a:avLst/>
          </a:prstGeom>
        </p:spPr>
      </p:pic>
      <p:pic>
        <p:nvPicPr>
          <p:cNvPr id="1040" name="Picture 16" descr="D:\Мама\конкурс\кабинет\2020\PC020001.JP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51" y="176813"/>
            <a:ext cx="5172828" cy="3879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D:\Мама\конкурс\кабинет\2020\PC020002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86" y="2756459"/>
            <a:ext cx="5215937" cy="39119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6" y="5696950"/>
            <a:ext cx="1290085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6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Рисунок 2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4871" y="-16024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3604" y="413047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7065" y="793113"/>
            <a:ext cx="842493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Традиция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Ежегодно, на протяжении нескольких лет, на базе логопедического кабинета реализуются новогодние проекты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37444" y="-3203115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:\Мама\Мама\резерв мамы\Резерв мамы\логопедия\картинки\копилка\копилка\разное\фото\фото\логопедический кабинет МБДОУ 33 учитель-логопед МАркелова Е.В\новый год\Новая папка\дед Мороз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04" y="2132856"/>
            <a:ext cx="2628800" cy="1971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043" y="2530122"/>
            <a:ext cx="3395661" cy="3148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32856"/>
            <a:ext cx="1580636" cy="2699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88" y="4215268"/>
            <a:ext cx="2330331" cy="2230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007" y="4832617"/>
            <a:ext cx="2299553" cy="1646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D:\Мама\Мама\резерв мамы\Резерв мамы\логопедия\картинки\копилка\копилка\разное\фото\фото\логопедический кабинет МБДОУ 33 учитель-логопед МАркелова Е.В\новый год\Новая папка\дед Мороз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62" y="362502"/>
            <a:ext cx="8155039" cy="6116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265" y="50021"/>
            <a:ext cx="3888432" cy="6641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04" y="269082"/>
            <a:ext cx="6696744" cy="6209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686" y="331764"/>
            <a:ext cx="6583589" cy="6301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07" y="311773"/>
            <a:ext cx="8809138" cy="6307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35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-7048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3068" y="793113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Логопедический кабинет 2020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37443" y="-3389530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D:\Мама\фото\река времени\2020\PC02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84" y="2131398"/>
            <a:ext cx="2678241" cy="2008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39" y="2163392"/>
            <a:ext cx="2381810" cy="1786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963" y="4314843"/>
            <a:ext cx="2721808" cy="2041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D:\Мама\фото\река времени\2020\PC0200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38" y="4365104"/>
            <a:ext cx="2752501" cy="206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Мама\фото\река времени\2020\PC0200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738" y="2204864"/>
            <a:ext cx="2410625" cy="1807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Мама\фото\река времени\2020\PC02000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08" y="4140079"/>
            <a:ext cx="2191528" cy="2390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Мама\фото\река времени\2020\PC02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38" y="177451"/>
            <a:ext cx="8652000" cy="648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Мама\фото\река времени\2020\PC0200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04" y="57128"/>
            <a:ext cx="8656648" cy="6492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91" y="177450"/>
            <a:ext cx="8586913" cy="6440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 descr="D:\Мама\фото\река времени\2020\PC0200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38" y="260648"/>
            <a:ext cx="8652000" cy="648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Мама\фото\река времени\2020\PC02000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110" y="260648"/>
            <a:ext cx="5934534" cy="6474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8" y="260648"/>
            <a:ext cx="8531470" cy="63986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99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-34580" y="-2"/>
            <a:ext cx="92871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953" y="793113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литература, документация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37444" y="-3389530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:\Мама\фото\презентация\PB2001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79594"/>
            <a:ext cx="3024335" cy="2177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Мама\фото\презентация\PC010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52" y="3205274"/>
            <a:ext cx="2787162" cy="2090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Мама\фото\презентация\PB2601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729" y="3267586"/>
            <a:ext cx="2520280" cy="2028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Мама\фото\PB2001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93628"/>
            <a:ext cx="3107629" cy="2259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Мама\фото\презентация\PB2001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64284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Мама\фото\презентация\PC0101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27" y="192613"/>
            <a:ext cx="8562238" cy="64216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D:\Мама\фото\презентация\PB2601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86" y="177431"/>
            <a:ext cx="7868469" cy="6331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D:\Мама\фото\PB2001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08" y="239115"/>
            <a:ext cx="8739465" cy="6355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28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-243408"/>
            <a:ext cx="9221644" cy="71460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7064" y="620688"/>
            <a:ext cx="8424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для развития мелкой моторики, координации движений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21552" y="-3389530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D:\Мама\фото\20201118_1124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45" y="2045753"/>
            <a:ext cx="2748417" cy="2049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:\Мама\фото\20201118_1104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3096344" cy="2282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443" y="4414994"/>
            <a:ext cx="2747201" cy="2060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81128"/>
            <a:ext cx="2839965" cy="2059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D:\Мама\фото\20201118_11243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7" y="-99392"/>
            <a:ext cx="8725081" cy="6574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:\Мама\фото\20201118_1104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4" y="-19268"/>
            <a:ext cx="8647424" cy="6544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3" y="-19268"/>
            <a:ext cx="8659551" cy="6494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77" y="107239"/>
            <a:ext cx="8735034" cy="6333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59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7065" y="793113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для развития дыхания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37444" y="-3321496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D:\Мама\фото\P32300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3360373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290" y="3861206"/>
            <a:ext cx="3312368" cy="2547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D:\Мама\фото\P32300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99" y="116632"/>
            <a:ext cx="8748469" cy="6561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5" y="127106"/>
            <a:ext cx="8586703" cy="6603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371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Мама\1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2055" r="3070"/>
          <a:stretch/>
        </p:blipFill>
        <p:spPr bwMode="auto">
          <a:xfrm>
            <a:off x="-46642" y="0"/>
            <a:ext cx="9190641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065" y="260648"/>
            <a:ext cx="8496944" cy="1588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877" y="577669"/>
            <a:ext cx="8424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и пособия для коррекции звукопроизношения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D:\Мама\Мама\Резерв мамы\логопункт\игры\рамки\18044357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20585" y="-3435499"/>
            <a:ext cx="1656185" cy="8820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7" y="2204864"/>
            <a:ext cx="4246171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703" y="2219361"/>
            <a:ext cx="3105721" cy="2329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803" y="4110450"/>
            <a:ext cx="3322734" cy="24920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275" y="4566659"/>
            <a:ext cx="2801848" cy="213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" y="1538249"/>
            <a:ext cx="9137782" cy="3409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65" y="319136"/>
            <a:ext cx="8473606" cy="6355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68" y="319135"/>
            <a:ext cx="8384145" cy="6288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68" y="246445"/>
            <a:ext cx="8462794" cy="6456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8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101</Words>
  <Application>Microsoft Office PowerPoint</Application>
  <PresentationFormat>Экран (4:3)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36</cp:revision>
  <dcterms:created xsi:type="dcterms:W3CDTF">2020-12-03T15:35:55Z</dcterms:created>
  <dcterms:modified xsi:type="dcterms:W3CDTF">2022-03-09T13:21:23Z</dcterms:modified>
</cp:coreProperties>
</file>