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2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6DABA-B51B-4C45-B90D-8B27A042F596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11659-F117-46CC-BC57-912E1D5F7D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раб. стол\Аттестация\Вот они какие ложк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lga\Desktop\раб. стол\Аттестация\Вот они какие ложки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lga\Desktop\раб. стол\Аттестация\Вот они какие ложки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ga\Desktop\раб. стол\Аттестация\Вот они какие ложки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lga\Desktop\раб. стол\Аттестация\Вот они какие ложки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lga\Desktop\раб. стол\Аттестация\Вот они какие лож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lga\Desktop\раб. стол\Аттестация\Вот они какие ложк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lga\Desktop\раб. стол\Аттестация\Вот они какие ложки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lga\Desktop\раб. стол\Аттестация\Вот они какие ложки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lga\Desktop\раб. стол\Аттестация\Вот они какие ложки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lga\Desktop\раб. стол\Аттестация\Вот они какие ложки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1</cp:revision>
  <dcterms:created xsi:type="dcterms:W3CDTF">2021-06-15T02:16:01Z</dcterms:created>
  <dcterms:modified xsi:type="dcterms:W3CDTF">2021-06-15T02:21:11Z</dcterms:modified>
</cp:coreProperties>
</file>