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1" r:id="rId2"/>
    <p:sldId id="283" r:id="rId3"/>
    <p:sldId id="279" r:id="rId4"/>
    <p:sldId id="280" r:id="rId5"/>
    <p:sldId id="261" r:id="rId6"/>
    <p:sldId id="273" r:id="rId7"/>
    <p:sldId id="267" r:id="rId8"/>
    <p:sldId id="274" r:id="rId9"/>
    <p:sldId id="263" r:id="rId10"/>
    <p:sldId id="276" r:id="rId11"/>
    <p:sldId id="275" r:id="rId12"/>
    <p:sldId id="266" r:id="rId13"/>
    <p:sldId id="277" r:id="rId14"/>
    <p:sldId id="282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CA9B0-8C12-45A0-B265-578EA6062F6F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A1E2D-CD4A-4B36-BA96-C5FA2C24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A1E2D-CD4A-4B36-BA96-C5FA2C24F46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A1E2D-CD4A-4B36-BA96-C5FA2C24F46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894B3-1145-43AB-A66F-36FCABB722C3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6322-FFC1-4EB2-9890-136984D3B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Формирование навыков монологической речи на примере работы с текстом.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4221088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Эдлинская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Н.О.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ИЕГЛ «Школа-30»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915816" y="5949280"/>
            <a:ext cx="324036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Ижевск,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23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251520" y="260648"/>
            <a:ext cx="11521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03848" y="3789040"/>
            <a:ext cx="280831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catch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660232" y="3933056"/>
            <a:ext cx="23042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can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572000" y="1628800"/>
            <a:ext cx="11521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259632" y="5157192"/>
            <a:ext cx="46805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Colin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44008" y="5157192"/>
            <a:ext cx="46805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parcel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971600" y="3933056"/>
            <a:ext cx="46805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4104E-6 L -0.00382 -0.707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6.93642E-7 L -0.29913 -0.529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-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1214E-7 L 0.27969 -0.529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1041 L -0.28733 -0.508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-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251520" y="260648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1. One day a plane …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196752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2. Colin can ….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2132856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3. He opens ….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3284984"/>
            <a:ext cx="914501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45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4. There is … and …  in …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1520" y="4365104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5. Colin puts …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5445224"/>
            <a:ext cx="914501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6. He can see … 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07503" y="548680"/>
            <a:ext cx="5813009" cy="5616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</a:p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</a:p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</a:p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</a:p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</a:t>
            </a:r>
          </a:p>
          <a:p>
            <a:pPr>
              <a:lnSpc>
                <a:spcPts val="8700"/>
              </a:lnSpc>
            </a:pP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92088" y="188640"/>
            <a:ext cx="84604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plane / flies over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1340768"/>
            <a:ext cx="810039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Colin / parcel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348880"/>
            <a:ext cx="328403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opens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32345" y="3429000"/>
            <a:ext cx="801165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game / compass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52336" y="4581128"/>
            <a:ext cx="985636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puts/in the computer</a:t>
            </a:r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5661248"/>
            <a:ext cx="856895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see / code 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251520" y="260648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1. One day a plane flies over Colin’s house.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196752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2. Colin can catch a parcel.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916832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3. He opens the parcel.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3356992"/>
            <a:ext cx="914501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45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4. There is another computer game and a compass in the parcel.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1520" y="4941168"/>
            <a:ext cx="860444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5. Colin puts the game in the computer.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5877272"/>
            <a:ext cx="914501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6. He can see the code word. 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59735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Complete the text. Use the words.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/>
              <a:t> </a:t>
            </a:r>
            <a:endParaRPr lang="ru-RU" dirty="0" smtClean="0"/>
          </a:p>
          <a:p>
            <a:pPr lvl="0"/>
            <a:endParaRPr lang="ru-RU" dirty="0" smtClean="0"/>
          </a:p>
          <a:p>
            <a:pPr>
              <a:buNone/>
            </a:pPr>
            <a:r>
              <a:rPr lang="en-US" b="1" dirty="0" smtClean="0"/>
              <a:t> </a:t>
            </a:r>
            <a:endParaRPr lang="ru-RU" dirty="0" smtClean="0"/>
          </a:p>
          <a:p>
            <a:pPr marL="0" indent="17463">
              <a:buNone/>
            </a:pPr>
            <a:endParaRPr lang="ru-RU" dirty="0" smtClean="0"/>
          </a:p>
          <a:p>
            <a:pPr marL="0" indent="17463">
              <a:buNone/>
            </a:pPr>
            <a:endParaRPr lang="ru-RU" dirty="0" smtClean="0"/>
          </a:p>
          <a:p>
            <a:pPr marL="0" indent="17463" algn="just">
              <a:lnSpc>
                <a:spcPts val="3500"/>
              </a:lnSpc>
              <a:buNone/>
            </a:pPr>
            <a:r>
              <a:rPr lang="en-US" sz="4600" b="1" dirty="0" smtClean="0">
                <a:latin typeface="Times New Roman" pitchFamily="18" charset="0"/>
                <a:cs typeface="Times New Roman" pitchFamily="18" charset="0"/>
              </a:rPr>
              <a:t>One day a plane __________ Colin’s house. Colin can ________a parcel. He opens the ______</a:t>
            </a:r>
            <a:r>
              <a:rPr lang="ru-RU" sz="4600" b="1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600" b="1" dirty="0" smtClean="0">
                <a:latin typeface="Times New Roman" pitchFamily="18" charset="0"/>
                <a:cs typeface="Times New Roman" pitchFamily="18" charset="0"/>
              </a:rPr>
              <a:t>___. There is ________ computer game and a __________ in the parcel. Colin _______the game in his computer. He can see the ______________. Suddenly Colin is going into the </a:t>
            </a:r>
            <a:r>
              <a:rPr lang="en-US" sz="4600" b="1" dirty="0" err="1" smtClean="0">
                <a:latin typeface="Times New Roman" pitchFamily="18" charset="0"/>
                <a:cs typeface="Times New Roman" pitchFamily="18" charset="0"/>
              </a:rPr>
              <a:t>Computerland</a:t>
            </a:r>
            <a:r>
              <a:rPr lang="en-US" sz="4600" b="1" dirty="0" smtClean="0">
                <a:latin typeface="Times New Roman" pitchFamily="18" charset="0"/>
                <a:cs typeface="Times New Roman" pitchFamily="18" charset="0"/>
              </a:rPr>
              <a:t> again. He is in the______. Colin _________ at the beach. There is ____________in the jungle. Colin hears Clara’s</a:t>
            </a:r>
            <a:r>
              <a:rPr lang="ru-RU" sz="4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b="1" dirty="0" smtClean="0">
                <a:latin typeface="Times New Roman" pitchFamily="18" charset="0"/>
                <a:cs typeface="Times New Roman" pitchFamily="18" charset="0"/>
              </a:rPr>
              <a:t>_________. The ________ Monster has got Clara.</a:t>
            </a:r>
            <a:endParaRPr lang="ru-RU" sz="4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764704"/>
          <a:ext cx="828091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2160240"/>
                <a:gridCol w="2088231"/>
                <a:gridCol w="2088231"/>
              </a:tblGrid>
              <a:tr h="31926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another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puts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parcel</a:t>
                      </a:r>
                      <a:endParaRPr lang="ru-RU" sz="28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compass</a:t>
                      </a:r>
                      <a:endParaRPr lang="ru-RU" sz="28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926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Island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sea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arrives</a:t>
                      </a:r>
                      <a:endParaRPr lang="ru-RU" sz="28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something</a:t>
                      </a:r>
                      <a:endParaRPr lang="ru-RU" sz="28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36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catch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code word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flies over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voice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203848" y="2060848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flies over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87624" y="2492896"/>
            <a:ext cx="223224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catch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04248" y="2492896"/>
            <a:ext cx="223224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parcel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95736" y="2996952"/>
            <a:ext cx="20882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another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3429000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compass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940152" y="3429000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puts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940152" y="3861048"/>
            <a:ext cx="345638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code word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63888" y="4725144"/>
            <a:ext cx="20162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sea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12160" y="4725144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arrives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059832" y="5157192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something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843808" y="5661248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voice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724128" y="5589240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icture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351714"/>
            <a:ext cx="1878614" cy="1389654"/>
          </a:xfrm>
          <a:prstGeom prst="rect">
            <a:avLst/>
          </a:prstGeom>
        </p:spPr>
      </p:pic>
      <p:pic>
        <p:nvPicPr>
          <p:cNvPr id="10" name="Рисунок 9" descr="picture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5229200"/>
            <a:ext cx="1656184" cy="143430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349605" y="458286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458112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" name="Рисунок 22" descr="picture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3573016"/>
            <a:ext cx="1871478" cy="1512168"/>
          </a:xfrm>
          <a:prstGeom prst="rect">
            <a:avLst/>
          </a:prstGeom>
        </p:spPr>
      </p:pic>
      <p:pic>
        <p:nvPicPr>
          <p:cNvPr id="4" name="Содержимое 3" descr="picture_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315100" y="3573016"/>
            <a:ext cx="1896860" cy="1512168"/>
          </a:xfrm>
        </p:spPr>
      </p:pic>
      <p:pic>
        <p:nvPicPr>
          <p:cNvPr id="6" name="Рисунок 5" descr="picture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573016"/>
            <a:ext cx="2112264" cy="1512168"/>
          </a:xfrm>
          <a:prstGeom prst="rect">
            <a:avLst/>
          </a:prstGeom>
        </p:spPr>
      </p:pic>
      <p:pic>
        <p:nvPicPr>
          <p:cNvPr id="7" name="Рисунок 6" descr="picture_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645024"/>
            <a:ext cx="1800200" cy="1459042"/>
          </a:xfrm>
          <a:prstGeom prst="rect">
            <a:avLst/>
          </a:prstGeom>
        </p:spPr>
      </p:pic>
      <p:pic>
        <p:nvPicPr>
          <p:cNvPr id="8" name="Рисунок 7" descr="picture_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29247" y="5301208"/>
            <a:ext cx="1970745" cy="1440160"/>
          </a:xfrm>
          <a:prstGeom prst="rect">
            <a:avLst/>
          </a:prstGeom>
        </p:spPr>
      </p:pic>
      <p:pic>
        <p:nvPicPr>
          <p:cNvPr id="9" name="Рисунок 8" descr="picture_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6016" y="5301208"/>
            <a:ext cx="2016224" cy="14827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237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34888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96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0232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7797" y="44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7797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245" y="357301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28384" y="515893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4008" y="523094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1920" y="523094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5269" y="522920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/>
              <a:t>5.</a:t>
            </a:r>
            <a:endParaRPr lang="ru-RU" sz="3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8244408" y="342900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/>
              <a:t>4.</a:t>
            </a:r>
            <a:endParaRPr lang="ru-RU" sz="3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932040" y="350100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/>
              <a:t>3.</a:t>
            </a:r>
            <a:endParaRPr lang="ru-RU" sz="3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195736" y="350100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/>
              <a:t>2.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022E-16 L -0.19531 -0.456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0.02106 L -0.38577 -0.456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-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022E-16 L 0.20747 -0.456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44444E-6 L 0.0434 -0.1326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09983 -0.3675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19688 -0.37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53159 -0.0314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50364 -0.0509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icture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7320" y="4581128"/>
            <a:ext cx="2822992" cy="2160240"/>
          </a:xfrm>
          <a:prstGeom prst="rect">
            <a:avLst/>
          </a:prstGeom>
        </p:spPr>
      </p:pic>
      <p:pic>
        <p:nvPicPr>
          <p:cNvPr id="10" name="Рисунок 9" descr="picture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581128"/>
            <a:ext cx="2627300" cy="216024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349605" y="458286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458112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" name="Рисунок 22" descr="picture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116631"/>
            <a:ext cx="2664296" cy="2152771"/>
          </a:xfrm>
          <a:prstGeom prst="rect">
            <a:avLst/>
          </a:prstGeom>
        </p:spPr>
      </p:pic>
      <p:pic>
        <p:nvPicPr>
          <p:cNvPr id="4" name="Содержимое 3" descr="picture_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24335" y="116632"/>
            <a:ext cx="2619473" cy="2088232"/>
          </a:xfrm>
        </p:spPr>
      </p:pic>
      <p:pic>
        <p:nvPicPr>
          <p:cNvPr id="6" name="Рисунок 5" descr="picture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116632"/>
            <a:ext cx="3131840" cy="2167346"/>
          </a:xfrm>
          <a:prstGeom prst="rect">
            <a:avLst/>
          </a:prstGeom>
        </p:spPr>
      </p:pic>
      <p:pic>
        <p:nvPicPr>
          <p:cNvPr id="7" name="Рисунок 6" descr="picture_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348880"/>
            <a:ext cx="2592288" cy="2042659"/>
          </a:xfrm>
          <a:prstGeom prst="rect">
            <a:avLst/>
          </a:prstGeom>
        </p:spPr>
      </p:pic>
      <p:pic>
        <p:nvPicPr>
          <p:cNvPr id="8" name="Рисунок 7" descr="picture_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2348880"/>
            <a:ext cx="2759043" cy="2016224"/>
          </a:xfrm>
          <a:prstGeom prst="rect">
            <a:avLst/>
          </a:prstGeom>
        </p:spPr>
      </p:pic>
      <p:pic>
        <p:nvPicPr>
          <p:cNvPr id="9" name="Рисунок 8" descr="picture_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8144" y="2348879"/>
            <a:ext cx="3096344" cy="2016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237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34888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96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0232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7797" y="44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7797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icture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7320" y="4581128"/>
            <a:ext cx="2822992" cy="2160240"/>
          </a:xfrm>
          <a:prstGeom prst="rect">
            <a:avLst/>
          </a:prstGeom>
        </p:spPr>
      </p:pic>
      <p:pic>
        <p:nvPicPr>
          <p:cNvPr id="10" name="Рисунок 9" descr="picture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581128"/>
            <a:ext cx="2627300" cy="216024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349605" y="458286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458112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" name="Рисунок 22" descr="picture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116631"/>
            <a:ext cx="2664296" cy="2152771"/>
          </a:xfrm>
          <a:prstGeom prst="rect">
            <a:avLst/>
          </a:prstGeom>
        </p:spPr>
      </p:pic>
      <p:pic>
        <p:nvPicPr>
          <p:cNvPr id="4" name="Содержимое 3" descr="picture_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24335" y="116632"/>
            <a:ext cx="2619473" cy="2088232"/>
          </a:xfrm>
        </p:spPr>
      </p:pic>
      <p:pic>
        <p:nvPicPr>
          <p:cNvPr id="6" name="Рисунок 5" descr="picture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116632"/>
            <a:ext cx="3131840" cy="2167346"/>
          </a:xfrm>
          <a:prstGeom prst="rect">
            <a:avLst/>
          </a:prstGeom>
        </p:spPr>
      </p:pic>
      <p:pic>
        <p:nvPicPr>
          <p:cNvPr id="7" name="Рисунок 6" descr="picture_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348880"/>
            <a:ext cx="2592288" cy="2042659"/>
          </a:xfrm>
          <a:prstGeom prst="rect">
            <a:avLst/>
          </a:prstGeom>
        </p:spPr>
      </p:pic>
      <p:pic>
        <p:nvPicPr>
          <p:cNvPr id="8" name="Рисунок 7" descr="picture_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2348880"/>
            <a:ext cx="2759043" cy="2016224"/>
          </a:xfrm>
          <a:prstGeom prst="rect">
            <a:avLst/>
          </a:prstGeom>
        </p:spPr>
      </p:pic>
      <p:pic>
        <p:nvPicPr>
          <p:cNvPr id="9" name="Рисунок 8" descr="picture_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8144" y="2348879"/>
            <a:ext cx="3096344" cy="2016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237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34888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96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0232" y="4636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7797" y="44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7797" y="2350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88640"/>
          <a:ext cx="8568952" cy="6515100"/>
        </p:xfrm>
        <a:graphic>
          <a:graphicData uri="http://schemas.openxmlformats.org/drawingml/2006/table">
            <a:tbl>
              <a:tblPr/>
              <a:tblGrid>
                <a:gridCol w="4608512"/>
                <a:gridCol w="3960440"/>
              </a:tblGrid>
              <a:tr h="6264696">
                <a:tc>
                  <a:txBody>
                    <a:bodyPr/>
                    <a:lstStyle/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118745" indent="0" algn="just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_________________________</a:t>
                      </a:r>
                      <a:endParaRPr lang="ru-RU" sz="2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пролетать над (домом)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посылка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ловить, поймать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еще один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компас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значить, означать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кодовое слово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вдруг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пляж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море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шум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что-то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джунгли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сюда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голос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остров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монстр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Смогу ли я доплыть?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До берега далеко!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88640"/>
          <a:ext cx="8568952" cy="6515100"/>
        </p:xfrm>
        <a:graphic>
          <a:graphicData uri="http://schemas.openxmlformats.org/drawingml/2006/table">
            <a:tbl>
              <a:tblPr/>
              <a:tblGrid>
                <a:gridCol w="4608512"/>
                <a:gridCol w="3960440"/>
              </a:tblGrid>
              <a:tr h="6264696">
                <a:tc>
                  <a:txBody>
                    <a:bodyPr/>
                    <a:lstStyle/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fly over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parcel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catch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another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compass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mean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code word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suddenly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beach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sea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noise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something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jungle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this way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voice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island 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monster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Can I swim that far?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  <a:cs typeface="Times New Roman"/>
                        </a:rPr>
                        <a:t>It's a long way to the beach!</a:t>
                      </a:r>
                      <a:endParaRPr lang="ru-RU" sz="2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пролетать над (домом)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посылка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ловить, поймать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еще один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компас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значить, означать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кодовое слово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вдруг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пляж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море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шум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что-то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джунгли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сюда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голос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остров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монстр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Смогу ли я доплыть?</a:t>
                      </a:r>
                    </a:p>
                    <a:p>
                      <a:pPr marR="118745" algn="just">
                        <a:lnSpc>
                          <a:spcPts val="27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600" b="1" dirty="0">
                          <a:latin typeface="Times New Roman"/>
                          <a:ea typeface="Times New Roman"/>
                          <a:cs typeface="Times New Roman"/>
                        </a:rPr>
                        <a:t>До берега далеко!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32048" y="980728"/>
            <a:ext cx="20162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catch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896544" y="-27384"/>
            <a:ext cx="144016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sea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28392" y="5229200"/>
            <a:ext cx="529208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Can I swim that far?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2048" y="332656"/>
            <a:ext cx="2727920" cy="1071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parcel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2048" y="2708920"/>
            <a:ext cx="2195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mean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32048" y="2060848"/>
            <a:ext cx="313184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compass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32048" y="3212976"/>
            <a:ext cx="36004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code word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2048" y="5301208"/>
            <a:ext cx="26277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beach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32048" y="4581128"/>
            <a:ext cx="262778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arrive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824536" y="3140968"/>
            <a:ext cx="20162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voice 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824536" y="2780928"/>
            <a:ext cx="18002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hear 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24536" y="4293096"/>
            <a:ext cx="280831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monster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24536" y="1556792"/>
            <a:ext cx="30963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jungle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24536" y="908720"/>
            <a:ext cx="3600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something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824536" y="404664"/>
            <a:ext cx="216024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noise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824536" y="2132856"/>
            <a:ext cx="28803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this way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32048" y="-171400"/>
            <a:ext cx="2727920" cy="1071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fly over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32048" y="1340768"/>
            <a:ext cx="313184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another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32048" y="3933056"/>
            <a:ext cx="3347864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suddenly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24536" y="3717032"/>
            <a:ext cx="280831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buFont typeface="Arial" pitchFamily="34" charset="0"/>
              <a:buChar char="•"/>
            </a:pP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 island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339752" y="5805264"/>
            <a:ext cx="756084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r>
              <a:rPr lang="en-US" sz="4600" b="1" dirty="0" smtClean="0">
                <a:latin typeface="Times New Roman" pitchFamily="18" charset="0"/>
                <a:cs typeface="Times New Roman" pitchFamily="18" charset="0"/>
              </a:rPr>
              <a:t>It’s a long way to the beach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" name="Пятиугольник 25">
            <a:hlinkClick r:id="rId2" action="ppaction://hlinksldjump"/>
          </p:cNvPr>
          <p:cNvSpPr/>
          <p:nvPr/>
        </p:nvSpPr>
        <p:spPr>
          <a:xfrm>
            <a:off x="8100392" y="3861048"/>
            <a:ext cx="864096" cy="432048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79208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Jumbled letters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27584" y="764705"/>
            <a:ext cx="4320480" cy="1080119"/>
          </a:xfrm>
        </p:spPr>
        <p:txBody>
          <a:bodyPr>
            <a:normAutofit fontScale="92500" lnSpcReduction="20000"/>
          </a:bodyPr>
          <a:lstStyle/>
          <a:p>
            <a:pPr marL="742950" indent="-742950">
              <a:buNone/>
            </a:pP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andsil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827584" y="764704"/>
            <a:ext cx="4104456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island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899592" y="1700808"/>
            <a:ext cx="3816424" cy="1080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  <a:defRPr/>
            </a:pPr>
            <a:r>
              <a:rPr lang="en-US" sz="8000" b="1" noProof="0" dirty="0" err="1" smtClean="0">
                <a:latin typeface="Times New Roman" pitchFamily="18" charset="0"/>
                <a:cs typeface="Times New Roman" pitchFamily="18" charset="0"/>
              </a:rPr>
              <a:t>lecrap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755576" y="1700808"/>
            <a:ext cx="381642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parcel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827584" y="3212977"/>
            <a:ext cx="3600400" cy="108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nelguj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755576" y="3212976"/>
            <a:ext cx="367240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jungle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755576" y="4437112"/>
            <a:ext cx="4536504" cy="108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b="1" noProof="0" dirty="0" err="1" smtClean="0">
                <a:latin typeface="Times New Roman" pitchFamily="18" charset="0"/>
                <a:cs typeface="Times New Roman" pitchFamily="18" charset="0"/>
              </a:rPr>
              <a:t>veriar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>
          <a:xfrm>
            <a:off x="755576" y="4437112"/>
            <a:ext cx="4312096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noProof="0" dirty="0" smtClean="0">
                <a:latin typeface="Times New Roman" pitchFamily="18" charset="0"/>
                <a:cs typeface="Times New Roman" pitchFamily="18" charset="0"/>
              </a:rPr>
              <a:t>arrive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>
          <a:xfrm>
            <a:off x="755576" y="5733257"/>
            <a:ext cx="4176464" cy="108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  <a:defRPr/>
            </a:pP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civoe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>
          <a:xfrm>
            <a:off x="755576" y="5733256"/>
            <a:ext cx="424847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8000" b="1" noProof="0" dirty="0" err="1" smtClean="0">
                <a:latin typeface="Times New Roman" pitchFamily="18" charset="0"/>
                <a:cs typeface="Times New Roman" pitchFamily="18" charset="0"/>
              </a:rPr>
              <a:t>oice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Содержимое 3"/>
          <p:cNvSpPr txBox="1">
            <a:spLocks/>
          </p:cNvSpPr>
          <p:nvPr/>
        </p:nvSpPr>
        <p:spPr>
          <a:xfrm>
            <a:off x="4860032" y="404664"/>
            <a:ext cx="4320480" cy="1080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  <a:defRPr/>
            </a:pP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verolyf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Содержимое 3"/>
          <p:cNvSpPr txBox="1">
            <a:spLocks/>
          </p:cNvSpPr>
          <p:nvPr/>
        </p:nvSpPr>
        <p:spPr>
          <a:xfrm>
            <a:off x="4788024" y="404664"/>
            <a:ext cx="468052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fly over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одержимое 3"/>
          <p:cNvSpPr txBox="1">
            <a:spLocks/>
          </p:cNvSpPr>
          <p:nvPr/>
        </p:nvSpPr>
        <p:spPr>
          <a:xfrm>
            <a:off x="4860032" y="1988841"/>
            <a:ext cx="3960440" cy="108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  <a:defRPr/>
            </a:pP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mosnert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Содержимое 3"/>
          <p:cNvSpPr txBox="1">
            <a:spLocks/>
          </p:cNvSpPr>
          <p:nvPr/>
        </p:nvSpPr>
        <p:spPr>
          <a:xfrm>
            <a:off x="4932040" y="1988840"/>
            <a:ext cx="367240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monster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2" name="Содержимое 3"/>
          <p:cNvSpPr txBox="1">
            <a:spLocks/>
          </p:cNvSpPr>
          <p:nvPr/>
        </p:nvSpPr>
        <p:spPr>
          <a:xfrm>
            <a:off x="4860032" y="2924944"/>
            <a:ext cx="3960440" cy="1080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b="1" noProof="0" dirty="0" err="1" smtClean="0">
                <a:latin typeface="Times New Roman" pitchFamily="18" charset="0"/>
                <a:cs typeface="Times New Roman" pitchFamily="18" charset="0"/>
              </a:rPr>
              <a:t>tachc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Содержимое 4"/>
          <p:cNvSpPr txBox="1">
            <a:spLocks/>
          </p:cNvSpPr>
          <p:nvPr/>
        </p:nvSpPr>
        <p:spPr>
          <a:xfrm>
            <a:off x="-36512" y="620688"/>
            <a:ext cx="1224136" cy="6237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Содержимое 4"/>
          <p:cNvSpPr txBox="1">
            <a:spLocks/>
          </p:cNvSpPr>
          <p:nvPr/>
        </p:nvSpPr>
        <p:spPr>
          <a:xfrm>
            <a:off x="3995936" y="620688"/>
            <a:ext cx="1512168" cy="6237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9.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10.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Содержимое 3"/>
          <p:cNvSpPr txBox="1">
            <a:spLocks/>
          </p:cNvSpPr>
          <p:nvPr/>
        </p:nvSpPr>
        <p:spPr>
          <a:xfrm>
            <a:off x="4860032" y="3212976"/>
            <a:ext cx="424847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noProof="0" dirty="0" smtClean="0">
                <a:latin typeface="Times New Roman" pitchFamily="18" charset="0"/>
                <a:cs typeface="Times New Roman" pitchFamily="18" charset="0"/>
              </a:rPr>
              <a:t>catch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" name="Содержимое 3"/>
          <p:cNvSpPr txBox="1">
            <a:spLocks/>
          </p:cNvSpPr>
          <p:nvPr/>
        </p:nvSpPr>
        <p:spPr>
          <a:xfrm>
            <a:off x="4860032" y="4149080"/>
            <a:ext cx="475252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pascmos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Содержимое 3"/>
          <p:cNvSpPr txBox="1">
            <a:spLocks/>
          </p:cNvSpPr>
          <p:nvPr/>
        </p:nvSpPr>
        <p:spPr>
          <a:xfrm>
            <a:off x="4860032" y="4149080"/>
            <a:ext cx="468052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compass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8" name="Содержимое 3"/>
          <p:cNvSpPr txBox="1">
            <a:spLocks/>
          </p:cNvSpPr>
          <p:nvPr/>
        </p:nvSpPr>
        <p:spPr>
          <a:xfrm>
            <a:off x="5076056" y="5445224"/>
            <a:ext cx="4176464" cy="1080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7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wodcorde</a:t>
            </a:r>
            <a:endParaRPr kumimoji="0" lang="ru-RU" sz="7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Содержимое 3"/>
          <p:cNvSpPr txBox="1">
            <a:spLocks/>
          </p:cNvSpPr>
          <p:nvPr/>
        </p:nvSpPr>
        <p:spPr>
          <a:xfrm>
            <a:off x="5148064" y="5517232"/>
            <a:ext cx="432048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6900" b="1" dirty="0" smtClean="0">
                <a:latin typeface="Times New Roman" pitchFamily="18" charset="0"/>
                <a:cs typeface="Times New Roman" pitchFamily="18" charset="0"/>
              </a:rPr>
              <a:t>code word</a:t>
            </a:r>
            <a:endParaRPr kumimoji="0" lang="ru-RU" sz="6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 build="p"/>
      <p:bldP spid="9" grpId="0"/>
      <p:bldP spid="12" grpId="0" build="p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/>
      <p:bldP spid="22" grpId="0" build="p"/>
      <p:bldP spid="25" grpId="0"/>
      <p:bldP spid="26" grpId="0" build="p"/>
      <p:bldP spid="27" grpId="0"/>
      <p:bldP spid="28" grpId="0" build="p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188640"/>
            <a:ext cx="9217024" cy="6264696"/>
          </a:xfrm>
        </p:spPr>
        <p:txBody>
          <a:bodyPr>
            <a:noAutofit/>
          </a:bodyPr>
          <a:lstStyle/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1.What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flies over Colin’s house?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2.What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 Colin catch? 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3.What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Colin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see in the parcel? 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4.What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 he see on the computer?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5.Where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is Colin </a:t>
            </a: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suddenly going into?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6.Can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he swim to the beach?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What is </a:t>
            </a: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there in </a:t>
            </a: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jungle?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What can he hear?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ts val="4000"/>
              </a:lnSpc>
            </a:pPr>
            <a:r>
              <a:rPr lang="en-US" sz="4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Who </a:t>
            </a:r>
            <a:r>
              <a:rPr lang="en-US" sz="4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has got Clara?</a:t>
            </a:r>
            <a:endParaRPr lang="ru-RU" sz="4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79208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Jumbled letters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827584" y="764704"/>
            <a:ext cx="4104456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island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755576" y="1700808"/>
            <a:ext cx="3816424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parcel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755576" y="3212976"/>
            <a:ext cx="367240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jungle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>
          <a:xfrm>
            <a:off x="755576" y="4437112"/>
            <a:ext cx="4312096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noProof="0" dirty="0" smtClean="0">
                <a:latin typeface="Times New Roman" pitchFamily="18" charset="0"/>
                <a:cs typeface="Times New Roman" pitchFamily="18" charset="0"/>
              </a:rPr>
              <a:t>arrive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>
          <a:xfrm>
            <a:off x="755576" y="5733256"/>
            <a:ext cx="424847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8000" b="1" noProof="0" dirty="0" err="1" smtClean="0">
                <a:latin typeface="Times New Roman" pitchFamily="18" charset="0"/>
                <a:cs typeface="Times New Roman" pitchFamily="18" charset="0"/>
              </a:rPr>
              <a:t>oice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Содержимое 3"/>
          <p:cNvSpPr txBox="1">
            <a:spLocks/>
          </p:cNvSpPr>
          <p:nvPr/>
        </p:nvSpPr>
        <p:spPr>
          <a:xfrm>
            <a:off x="4788024" y="404664"/>
            <a:ext cx="468052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fly over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Содержимое 3"/>
          <p:cNvSpPr txBox="1">
            <a:spLocks/>
          </p:cNvSpPr>
          <p:nvPr/>
        </p:nvSpPr>
        <p:spPr>
          <a:xfrm>
            <a:off x="4932040" y="1988840"/>
            <a:ext cx="367240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monster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Содержимое 4"/>
          <p:cNvSpPr txBox="1">
            <a:spLocks/>
          </p:cNvSpPr>
          <p:nvPr/>
        </p:nvSpPr>
        <p:spPr>
          <a:xfrm>
            <a:off x="-36512" y="620688"/>
            <a:ext cx="1224136" cy="6237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Содержимое 4"/>
          <p:cNvSpPr txBox="1">
            <a:spLocks/>
          </p:cNvSpPr>
          <p:nvPr/>
        </p:nvSpPr>
        <p:spPr>
          <a:xfrm>
            <a:off x="3995936" y="620688"/>
            <a:ext cx="1512168" cy="6237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9.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10.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Содержимое 3"/>
          <p:cNvSpPr txBox="1">
            <a:spLocks/>
          </p:cNvSpPr>
          <p:nvPr/>
        </p:nvSpPr>
        <p:spPr>
          <a:xfrm>
            <a:off x="4860032" y="3212976"/>
            <a:ext cx="424847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noProof="0" dirty="0" smtClean="0">
                <a:latin typeface="Times New Roman" pitchFamily="18" charset="0"/>
                <a:cs typeface="Times New Roman" pitchFamily="18" charset="0"/>
              </a:rPr>
              <a:t>catch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Содержимое 3"/>
          <p:cNvSpPr txBox="1">
            <a:spLocks/>
          </p:cNvSpPr>
          <p:nvPr/>
        </p:nvSpPr>
        <p:spPr>
          <a:xfrm>
            <a:off x="4860032" y="4149080"/>
            <a:ext cx="468052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compass</a:t>
            </a:r>
            <a:endParaRPr kumimoji="0" lang="ru-RU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Содержимое 3"/>
          <p:cNvSpPr txBox="1">
            <a:spLocks/>
          </p:cNvSpPr>
          <p:nvPr/>
        </p:nvSpPr>
        <p:spPr>
          <a:xfrm>
            <a:off x="5148064" y="5517232"/>
            <a:ext cx="432048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42950" lvl="0" indent="-742950">
              <a:spcBef>
                <a:spcPct val="20000"/>
              </a:spcBef>
            </a:pPr>
            <a:r>
              <a:rPr lang="en-US" sz="6900" b="1" dirty="0" smtClean="0">
                <a:latin typeface="Times New Roman" pitchFamily="18" charset="0"/>
                <a:cs typeface="Times New Roman" pitchFamily="18" charset="0"/>
              </a:rPr>
              <a:t>code word</a:t>
            </a:r>
            <a:endParaRPr kumimoji="0" lang="ru-RU" sz="6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15" grpId="0"/>
      <p:bldP spid="17" grpId="0"/>
      <p:bldP spid="19" grpId="0"/>
      <p:bldP spid="21" grpId="0"/>
      <p:bldP spid="25" grpId="0"/>
      <p:bldP spid="2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251520" y="260648"/>
            <a:ext cx="11521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588224" y="4653136"/>
            <a:ext cx="16561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11960" y="3717032"/>
            <a:ext cx="23042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day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771800" y="3717032"/>
            <a:ext cx="11521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23528" y="4725144"/>
            <a:ext cx="46805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Colin’s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44208" y="3717032"/>
            <a:ext cx="28803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over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717032"/>
            <a:ext cx="237626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flies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779912" y="4797152"/>
            <a:ext cx="396044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plane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03848" y="5777880"/>
            <a:ext cx="309634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house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444208" y="4653136"/>
            <a:ext cx="27999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One</a:t>
            </a: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915816" y="2708920"/>
            <a:ext cx="1152128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en-US" sz="5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59409 -0.656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" y="-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10243 -0.488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27552 -0.477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2717 -0.6351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-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00417 -0.3201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0.42517 -0.3201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52361 -0.4564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30313 -0.4423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7" grpId="1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650</Words>
  <Application>Microsoft Office PowerPoint</Application>
  <PresentationFormat>Экран (4:3)</PresentationFormat>
  <Paragraphs>269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Формирование навыков монологической речи на примере работы с текстом.</vt:lpstr>
      <vt:lpstr>Слайд 2</vt:lpstr>
      <vt:lpstr>Слайд 3</vt:lpstr>
      <vt:lpstr>Слайд 4</vt:lpstr>
      <vt:lpstr>Слайд 5</vt:lpstr>
      <vt:lpstr>Jumbled letters </vt:lpstr>
      <vt:lpstr>Слайд 7</vt:lpstr>
      <vt:lpstr>Jumbled letters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I’ve got a book</dc:title>
  <dc:creator>PDA</dc:creator>
  <cp:lastModifiedBy>PDA</cp:lastModifiedBy>
  <cp:revision>76</cp:revision>
  <dcterms:created xsi:type="dcterms:W3CDTF">2015-09-26T15:24:35Z</dcterms:created>
  <dcterms:modified xsi:type="dcterms:W3CDTF">2023-01-10T15:54:33Z</dcterms:modified>
</cp:coreProperties>
</file>