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ИГРЫ-ДОГОВОРКИ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Цель: </a:t>
            </a:r>
            <a:r>
              <a:rPr lang="ru-RU" dirty="0" smtClean="0">
                <a:solidFill>
                  <a:schemeClr val="tx1"/>
                </a:solidFill>
              </a:rPr>
              <a:t>упражнять детей по </a:t>
            </a:r>
            <a:r>
              <a:rPr lang="ru-RU" dirty="0">
                <a:solidFill>
                  <a:schemeClr val="tx1"/>
                </a:solidFill>
              </a:rPr>
              <a:t>описанию, называть геометрическую фигуру.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43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5330" y="618517"/>
            <a:ext cx="3850783" cy="3026204"/>
          </a:xfrm>
        </p:spPr>
        <p:txBody>
          <a:bodyPr>
            <a:noAutofit/>
          </a:bodyPr>
          <a:lstStyle/>
          <a:p>
            <a:r>
              <a:rPr lang="ru-RU" sz="2000" dirty="0"/>
              <a:t>Нет углов у меня </a:t>
            </a:r>
            <a:br>
              <a:rPr lang="ru-RU" sz="2000" dirty="0"/>
            </a:br>
            <a:r>
              <a:rPr lang="ru-RU" sz="2000" dirty="0"/>
              <a:t>И похож на блюдце я, </a:t>
            </a:r>
            <a:br>
              <a:rPr lang="ru-RU" sz="2000" dirty="0"/>
            </a:br>
            <a:r>
              <a:rPr lang="ru-RU" sz="2000" dirty="0"/>
              <a:t>На медаль, на блинок,</a:t>
            </a:r>
            <a:br>
              <a:rPr lang="ru-RU" sz="2000" dirty="0"/>
            </a:br>
            <a:r>
              <a:rPr lang="ru-RU" sz="2000" dirty="0"/>
              <a:t>На осиновый листок.</a:t>
            </a:r>
            <a:br>
              <a:rPr lang="ru-RU" sz="2000" dirty="0"/>
            </a:br>
            <a:r>
              <a:rPr lang="ru-RU" sz="2000" dirty="0"/>
              <a:t>Людям я старинный друг.</a:t>
            </a:r>
            <a:br>
              <a:rPr lang="ru-RU" sz="2000" dirty="0"/>
            </a:br>
            <a:r>
              <a:rPr lang="ru-RU" sz="2000" dirty="0"/>
              <a:t>Называют меня …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307" y="2581964"/>
            <a:ext cx="2437896" cy="9210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732" y="2466587"/>
            <a:ext cx="1426588" cy="13839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1679" y="4494728"/>
            <a:ext cx="1571222" cy="14037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9396" y="4448551"/>
            <a:ext cx="1609859" cy="12106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3926" y="4494727"/>
            <a:ext cx="2554445" cy="116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905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5330" y="618517"/>
            <a:ext cx="3850783" cy="3026204"/>
          </a:xfrm>
        </p:spPr>
        <p:txBody>
          <a:bodyPr>
            <a:noAutofit/>
          </a:bodyPr>
          <a:lstStyle/>
          <a:p>
            <a:r>
              <a:rPr lang="ru-RU" sz="2000" dirty="0"/>
              <a:t>Четыре угла и четыре сторонки, </a:t>
            </a:r>
            <a:br>
              <a:rPr lang="ru-RU" sz="2000" dirty="0"/>
            </a:br>
            <a:r>
              <a:rPr lang="ru-RU" sz="2000" dirty="0"/>
              <a:t>Похожи точно родные сестренки. </a:t>
            </a:r>
            <a:br>
              <a:rPr lang="ru-RU" sz="2000" dirty="0"/>
            </a:br>
            <a:r>
              <a:rPr lang="ru-RU" sz="2000" dirty="0"/>
              <a:t>В ворота его не закатишь, как мяч, </a:t>
            </a:r>
            <a:br>
              <a:rPr lang="ru-RU" sz="2000" dirty="0"/>
            </a:br>
            <a:r>
              <a:rPr lang="ru-RU" sz="2000" dirty="0"/>
              <a:t>И он за тобою не пустится вскачь. </a:t>
            </a:r>
            <a:br>
              <a:rPr lang="ru-RU" sz="2000" dirty="0"/>
            </a:br>
            <a:r>
              <a:rPr lang="ru-RU" sz="2000" dirty="0"/>
              <a:t>Фигура знакома для многих ребят.</a:t>
            </a:r>
            <a:br>
              <a:rPr lang="ru-RU" sz="2000" dirty="0"/>
            </a:br>
            <a:r>
              <a:rPr lang="ru-RU" sz="2000" dirty="0"/>
              <a:t>Его вы узнали? Ведь это …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307" y="2581964"/>
            <a:ext cx="2437896" cy="9210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732" y="2466587"/>
            <a:ext cx="1426588" cy="13839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1679" y="4494728"/>
            <a:ext cx="1571222" cy="14037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9396" y="4448551"/>
            <a:ext cx="1609859" cy="12106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3926" y="4494727"/>
            <a:ext cx="2554445" cy="116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641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5330" y="618517"/>
            <a:ext cx="3850783" cy="3026204"/>
          </a:xfrm>
        </p:spPr>
        <p:txBody>
          <a:bodyPr>
            <a:noAutofit/>
          </a:bodyPr>
          <a:lstStyle/>
          <a:p>
            <a:r>
              <a:rPr lang="ru-RU" sz="2000" dirty="0"/>
              <a:t>На фигуру посмотри</a:t>
            </a:r>
            <a:br>
              <a:rPr lang="ru-RU" sz="2000" dirty="0"/>
            </a:br>
            <a:r>
              <a:rPr lang="ru-RU" sz="2000" dirty="0"/>
              <a:t>И в альбоме начерти </a:t>
            </a:r>
            <a:br>
              <a:rPr lang="ru-RU" sz="2000" dirty="0"/>
            </a:br>
            <a:r>
              <a:rPr lang="ru-RU" sz="2000" dirty="0"/>
              <a:t>Три угла. Три стороны</a:t>
            </a:r>
            <a:br>
              <a:rPr lang="ru-RU" sz="2000" dirty="0"/>
            </a:br>
            <a:r>
              <a:rPr lang="ru-RU" sz="2000" dirty="0"/>
              <a:t>Меж собой соедини.</a:t>
            </a:r>
            <a:br>
              <a:rPr lang="ru-RU" sz="2000" dirty="0"/>
            </a:br>
            <a:r>
              <a:rPr lang="ru-RU" sz="2000" dirty="0"/>
              <a:t>Получился не угольник,</a:t>
            </a:r>
            <a:br>
              <a:rPr lang="ru-RU" sz="2000" dirty="0"/>
            </a:br>
            <a:r>
              <a:rPr lang="ru-RU" sz="2000" dirty="0"/>
              <a:t>А красивый…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307" y="2581964"/>
            <a:ext cx="2437896" cy="9210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732" y="2466587"/>
            <a:ext cx="1426588" cy="13839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1679" y="4494728"/>
            <a:ext cx="1571222" cy="14037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9396" y="4448551"/>
            <a:ext cx="1609859" cy="12106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3926" y="4494727"/>
            <a:ext cx="2554445" cy="116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06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5330" y="618517"/>
            <a:ext cx="3850783" cy="3026204"/>
          </a:xfrm>
        </p:spPr>
        <p:txBody>
          <a:bodyPr>
            <a:noAutofit/>
          </a:bodyPr>
          <a:lstStyle/>
          <a:p>
            <a:r>
              <a:rPr lang="ru-RU" sz="2000" dirty="0"/>
              <a:t>Он похожий на яйцо</a:t>
            </a:r>
            <a:br>
              <a:rPr lang="ru-RU" sz="2000" dirty="0"/>
            </a:br>
            <a:r>
              <a:rPr lang="ru-RU" sz="2000" dirty="0"/>
              <a:t>Или на твое лицо.</a:t>
            </a:r>
            <a:br>
              <a:rPr lang="ru-RU" sz="2000" dirty="0"/>
            </a:br>
            <a:r>
              <a:rPr lang="ru-RU" sz="2000" dirty="0"/>
              <a:t>Вот такая есть окружность - </a:t>
            </a:r>
            <a:br>
              <a:rPr lang="ru-RU" sz="2000" dirty="0"/>
            </a:br>
            <a:r>
              <a:rPr lang="ru-RU" sz="2000" dirty="0"/>
              <a:t>Очень странная наружность:</a:t>
            </a:r>
            <a:br>
              <a:rPr lang="ru-RU" sz="2000" dirty="0"/>
            </a:br>
            <a:r>
              <a:rPr lang="ru-RU" sz="2000" dirty="0"/>
              <a:t>Круг приплюснутым стал.</a:t>
            </a:r>
            <a:br>
              <a:rPr lang="ru-RU" sz="2000" dirty="0"/>
            </a:br>
            <a:r>
              <a:rPr lang="ru-RU" sz="2000" dirty="0"/>
              <a:t>Получился вдруг….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307" y="2581964"/>
            <a:ext cx="2437896" cy="9210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732" y="2466587"/>
            <a:ext cx="1426588" cy="13839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1679" y="4494728"/>
            <a:ext cx="1571222" cy="14037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9396" y="4448551"/>
            <a:ext cx="1609859" cy="12106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3926" y="4494727"/>
            <a:ext cx="2554445" cy="116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86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5330" y="618517"/>
            <a:ext cx="3850783" cy="3026204"/>
          </a:xfrm>
        </p:spPr>
        <p:txBody>
          <a:bodyPr>
            <a:noAutofit/>
          </a:bodyPr>
          <a:lstStyle/>
          <a:p>
            <a:r>
              <a:rPr lang="ru-RU" sz="2000" dirty="0"/>
              <a:t>Растянули мы квадрат</a:t>
            </a:r>
            <a:br>
              <a:rPr lang="ru-RU" sz="2000" dirty="0"/>
            </a:br>
            <a:r>
              <a:rPr lang="ru-RU" sz="2000" dirty="0"/>
              <a:t>И представили на взгляд,</a:t>
            </a:r>
            <a:br>
              <a:rPr lang="ru-RU" sz="2000" dirty="0"/>
            </a:br>
            <a:r>
              <a:rPr lang="ru-RU" sz="2000" dirty="0"/>
              <a:t>На кого он стал похожим</a:t>
            </a:r>
            <a:br>
              <a:rPr lang="ru-RU" sz="2000" dirty="0"/>
            </a:br>
            <a:r>
              <a:rPr lang="ru-RU" sz="2000" dirty="0"/>
              <a:t>Или с чем-то очень схожим?</a:t>
            </a:r>
            <a:br>
              <a:rPr lang="ru-RU" sz="2000" dirty="0"/>
            </a:br>
            <a:r>
              <a:rPr lang="ru-RU" sz="2000" dirty="0"/>
              <a:t>Не кирпич, не треугольник -</a:t>
            </a:r>
            <a:br>
              <a:rPr lang="ru-RU" sz="2000" dirty="0"/>
            </a:br>
            <a:r>
              <a:rPr lang="ru-RU" sz="2000" dirty="0"/>
              <a:t>Стал квадрат…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307" y="2581964"/>
            <a:ext cx="2437896" cy="9210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732" y="2466587"/>
            <a:ext cx="1426588" cy="13839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1679" y="4494728"/>
            <a:ext cx="1571222" cy="14037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9396" y="4448551"/>
            <a:ext cx="1609859" cy="12106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3926" y="4494727"/>
            <a:ext cx="2554445" cy="116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621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331076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201485280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28</TotalTime>
  <Words>27</Words>
  <Application>Microsoft Office PowerPoint</Application>
  <PresentationFormat>Широкоэкранный</PresentationFormat>
  <Paragraphs>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Tw Cen MT</vt:lpstr>
      <vt:lpstr>Капля</vt:lpstr>
      <vt:lpstr>ИГРЫ-ДОГОВОРКИ</vt:lpstr>
      <vt:lpstr>Нет углов у меня  И похож на блюдце я,  На медаль, на блинок, На осиновый листок. Людям я старинный друг. Называют меня …</vt:lpstr>
      <vt:lpstr>Четыре угла и четыре сторонки,  Похожи точно родные сестренки.  В ворота его не закатишь, как мяч,  И он за тобою не пустится вскачь.  Фигура знакома для многих ребят. Его вы узнали? Ведь это …</vt:lpstr>
      <vt:lpstr>На фигуру посмотри И в альбоме начерти  Три угла. Три стороны Меж собой соедини. Получился не угольник, А красивый… </vt:lpstr>
      <vt:lpstr>Он похожий на яйцо Или на твое лицо. Вот такая есть окружность -  Очень странная наружность: Круг приплюснутым стал. Получился вдруг…. </vt:lpstr>
      <vt:lpstr>Растянули мы квадрат И представили на взгляд, На кого он стал похожим Или с чем-то очень схожим? Не кирпич, не треугольник - Стал квадрат…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ИГРЫ-ДОГОВОРКИ</dc:title>
  <dc:creator>Рустам</dc:creator>
  <cp:lastModifiedBy>Рустам</cp:lastModifiedBy>
  <cp:revision>3</cp:revision>
  <dcterms:created xsi:type="dcterms:W3CDTF">2019-02-24T20:42:28Z</dcterms:created>
  <dcterms:modified xsi:type="dcterms:W3CDTF">2019-02-26T20:05:59Z</dcterms:modified>
</cp:coreProperties>
</file>