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70" r:id="rId3"/>
    <p:sldId id="265" r:id="rId4"/>
    <p:sldId id="257" r:id="rId5"/>
    <p:sldId id="258" r:id="rId6"/>
    <p:sldId id="271" r:id="rId7"/>
    <p:sldId id="259" r:id="rId8"/>
    <p:sldId id="273" r:id="rId9"/>
    <p:sldId id="261" r:id="rId10"/>
    <p:sldId id="268" r:id="rId11"/>
    <p:sldId id="269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89C882D-D649-444C-BC59-DCE89052136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F48045B-876F-4E16-B15B-767ADA32971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1871" y="980728"/>
            <a:ext cx="7024744" cy="1143000"/>
          </a:xfrm>
        </p:spPr>
        <p:txBody>
          <a:bodyPr>
            <a:noAutofit/>
          </a:bodyPr>
          <a:lstStyle/>
          <a:p>
            <a:pPr algn="r"/>
            <a:r>
              <a:rPr lang="en-US" sz="4800" b="1" dirty="0"/>
              <a:t>t</a:t>
            </a:r>
            <a:r>
              <a:rPr lang="en-US" sz="4800" b="1" dirty="0" smtClean="0"/>
              <a:t>he 18</a:t>
            </a:r>
            <a:r>
              <a:rPr lang="en-US" sz="4800" b="1" baseline="30000" dirty="0" smtClean="0"/>
              <a:t>th</a:t>
            </a:r>
            <a:r>
              <a:rPr lang="en-US" sz="4800" b="1" dirty="0" smtClean="0"/>
              <a:t> of April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276872"/>
            <a:ext cx="6777317" cy="3508977"/>
          </a:xfrm>
        </p:spPr>
        <p:txBody>
          <a:bodyPr>
            <a:normAutofit/>
          </a:bodyPr>
          <a:lstStyle/>
          <a:p>
            <a:pPr algn="r"/>
            <a:r>
              <a:rPr lang="en-US" sz="3200" b="1" dirty="0" smtClean="0"/>
              <a:t>Wednesday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813" y="3068960"/>
            <a:ext cx="7668344" cy="333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58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16632" y="476672"/>
            <a:ext cx="7024744" cy="1143000"/>
          </a:xfrm>
        </p:spPr>
        <p:txBody>
          <a:bodyPr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At home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188640" y="1948623"/>
            <a:ext cx="6777317" cy="3411741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3200" b="1" dirty="0" smtClean="0"/>
              <a:t>Activity book</a:t>
            </a:r>
          </a:p>
          <a:p>
            <a:pPr marL="68580" indent="0" algn="ctr">
              <a:buNone/>
            </a:pPr>
            <a:endParaRPr lang="en-US" sz="3200" b="1" dirty="0" smtClean="0"/>
          </a:p>
          <a:p>
            <a:pPr marL="68580" indent="0" algn="ctr">
              <a:buNone/>
            </a:pPr>
            <a:r>
              <a:rPr lang="en-US" sz="3200" b="1" dirty="0" smtClean="0"/>
              <a:t>   Ex</a:t>
            </a:r>
            <a:r>
              <a:rPr lang="en-US" sz="3200" b="1" dirty="0"/>
              <a:t>. </a:t>
            </a:r>
            <a:r>
              <a:rPr lang="en-US" sz="3200" b="1" dirty="0" smtClean="0"/>
              <a:t>1  p</a:t>
            </a:r>
            <a:r>
              <a:rPr lang="en-US" sz="3200" b="1" dirty="0"/>
              <a:t>. 38 </a:t>
            </a:r>
            <a:endParaRPr lang="ru-RU" sz="3200" b="1" dirty="0" smtClean="0"/>
          </a:p>
          <a:p>
            <a:pPr marL="68580" indent="0" algn="ctr">
              <a:buNone/>
            </a:pPr>
            <a:r>
              <a:rPr lang="en-US" b="1" dirty="0" smtClean="0"/>
              <a:t>         (read text and fill in the gaps)</a:t>
            </a:r>
          </a:p>
          <a:p>
            <a:pPr marL="68580" indent="0" algn="ctr">
              <a:buNone/>
            </a:pPr>
            <a:endParaRPr lang="en-US" b="1" dirty="0" smtClean="0"/>
          </a:p>
          <a:p>
            <a:pPr marL="68580" indent="0" algn="ctr">
              <a:buNone/>
            </a:pPr>
            <a:r>
              <a:rPr lang="en-US" sz="3200" b="1" dirty="0"/>
              <a:t> </a:t>
            </a:r>
            <a:r>
              <a:rPr lang="en-US" sz="3200" b="1" dirty="0" smtClean="0"/>
              <a:t>  Ex</a:t>
            </a:r>
            <a:r>
              <a:rPr lang="en-US" sz="3200" b="1" dirty="0"/>
              <a:t>. </a:t>
            </a:r>
            <a:r>
              <a:rPr lang="en-US" sz="3200" b="1" dirty="0" smtClean="0"/>
              <a:t>3   </a:t>
            </a:r>
            <a:r>
              <a:rPr lang="en-US" sz="3200" b="1" dirty="0"/>
              <a:t>p. 38 </a:t>
            </a:r>
            <a:endParaRPr lang="en-US" sz="3200" b="1" dirty="0" smtClean="0"/>
          </a:p>
          <a:p>
            <a:pPr marL="68580" indent="0" algn="ctr">
              <a:buNone/>
            </a:pPr>
            <a:r>
              <a:rPr lang="en-US" b="1" dirty="0" smtClean="0"/>
              <a:t>        (complete the sentences)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6190" y="980728"/>
            <a:ext cx="3791572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31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de-L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</a:t>
            </a:r>
            <a:r>
              <a:rPr lang="de-LU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lesson</a:t>
            </a:r>
            <a:r>
              <a:rPr lang="de-L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was…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92" b="2692"/>
          <a:stretch/>
        </p:blipFill>
        <p:spPr>
          <a:xfrm>
            <a:off x="899592" y="2642631"/>
            <a:ext cx="3456384" cy="337033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2636912"/>
            <a:ext cx="4565971" cy="365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09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645" y="1340769"/>
            <a:ext cx="6637468" cy="29221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8800" b="1" dirty="0" smtClean="0"/>
              <a:t>Thank you!</a:t>
            </a:r>
            <a:br>
              <a:rPr lang="en-US" sz="8800" b="1" dirty="0" smtClean="0"/>
            </a:br>
            <a:r>
              <a:rPr lang="en-US" sz="8800" b="1" dirty="0" smtClean="0"/>
              <a:t>Goodbye!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3269764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024744" cy="1143000"/>
          </a:xfrm>
        </p:spPr>
        <p:txBody>
          <a:bodyPr>
            <a:norm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Our theme is…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Видео-тема урока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5656" y="1340768"/>
            <a:ext cx="6006033" cy="4803956"/>
          </a:xfrm>
        </p:spPr>
      </p:pic>
    </p:spTree>
    <p:extLst>
      <p:ext uri="{BB962C8B-B14F-4D97-AF65-F5344CB8AC3E}">
        <p14:creationId xmlns:p14="http://schemas.microsoft.com/office/powerpoint/2010/main" val="369930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024744" cy="1143000"/>
          </a:xfrm>
        </p:spPr>
        <p:txBody>
          <a:bodyPr/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Helping is important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2204864"/>
            <a:ext cx="5021064" cy="3335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19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456" y="845840"/>
            <a:ext cx="7024744" cy="114300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Let’s train our tongues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010335"/>
            <a:ext cx="1440160" cy="3508977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[e]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de-DE" sz="3600" dirty="0"/>
              <a:t>ɔ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de-DE" sz="3600" dirty="0" err="1" smtClean="0"/>
              <a:t>əu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916832"/>
            <a:ext cx="610696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h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lp, 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lderly, coll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p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ck up l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tter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cl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n, l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ves, p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ple</a:t>
            </a:r>
            <a:endParaRPr lang="de-LU" sz="3600" dirty="0"/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h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spital, w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 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l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nely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</a:t>
            </a:r>
          </a:p>
          <a:p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25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480" y="1207276"/>
            <a:ext cx="3553622" cy="2295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1157" y="1205463"/>
            <a:ext cx="3739235" cy="2298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5396" y="620688"/>
            <a:ext cx="7036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What are the children doing?</a:t>
            </a:r>
            <a:endParaRPr lang="ru-RU" sz="32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9509" y="3717032"/>
            <a:ext cx="3523295" cy="26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5396" y="620688"/>
            <a:ext cx="7036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What are the children doing?</a:t>
            </a:r>
            <a:endParaRPr lang="ru-RU" sz="3200" b="1" dirty="0"/>
          </a:p>
        </p:txBody>
      </p:sp>
      <p:pic>
        <p:nvPicPr>
          <p:cNvPr id="4098" name="Picture 2" descr="Картинки по запросу дети кормят бездомным животным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260271"/>
            <a:ext cx="5727183" cy="322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963" y="1230646"/>
            <a:ext cx="4359722" cy="342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137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06489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What have you already done this year?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0565" y="1852613"/>
            <a:ext cx="6288732" cy="413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2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064896" cy="1143000"/>
          </a:xfrm>
        </p:spPr>
        <p:txBody>
          <a:bodyPr>
            <a:normAutofit/>
          </a:bodyPr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Let’s rela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2400378"/>
            <a:ext cx="6958508" cy="359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426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79712" y="802303"/>
            <a:ext cx="16561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Team 1</a:t>
            </a:r>
          </a:p>
          <a:p>
            <a:pPr algn="ctr"/>
            <a:r>
              <a:rPr lang="en-US" sz="3200" b="1" dirty="0" smtClean="0"/>
              <a:t>Helpers</a:t>
            </a: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10329" y="802303"/>
            <a:ext cx="31326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/>
              <a:t>Team 2</a:t>
            </a:r>
          </a:p>
          <a:p>
            <a:pPr algn="ctr"/>
            <a:r>
              <a:rPr lang="en-US" sz="3200" b="1" dirty="0" smtClean="0"/>
              <a:t>Volunteers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100726" y="-171400"/>
            <a:ext cx="24945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Project 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5402" y="2564904"/>
            <a:ext cx="74029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We </a:t>
            </a:r>
            <a:r>
              <a:rPr lang="en-US" sz="4000" b="1" dirty="0">
                <a:solidFill>
                  <a:srgbClr val="FF0000"/>
                </a:solidFill>
              </a:rPr>
              <a:t>will be helpful next </a:t>
            </a:r>
            <a:r>
              <a:rPr lang="en-US" sz="4000" b="1" dirty="0" smtClean="0">
                <a:solidFill>
                  <a:srgbClr val="FF0000"/>
                </a:solidFill>
              </a:rPr>
              <a:t>year 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60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543</TotalTime>
  <Words>134</Words>
  <Application>Microsoft Office PowerPoint</Application>
  <PresentationFormat>Экран (4:3)</PresentationFormat>
  <Paragraphs>35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Остин</vt:lpstr>
      <vt:lpstr>the 18th of April</vt:lpstr>
      <vt:lpstr>Our theme is…</vt:lpstr>
      <vt:lpstr>Helping is important</vt:lpstr>
      <vt:lpstr>Let’s train our tongues</vt:lpstr>
      <vt:lpstr>Презентация PowerPoint</vt:lpstr>
      <vt:lpstr>Презентация PowerPoint</vt:lpstr>
      <vt:lpstr>What have you already done this year?</vt:lpstr>
      <vt:lpstr>Let’s relax!</vt:lpstr>
      <vt:lpstr>Презентация PowerPoint</vt:lpstr>
      <vt:lpstr>At home</vt:lpstr>
      <vt:lpstr>The lesson was…</vt:lpstr>
      <vt:lpstr>Thank you! Goodbye!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дарья</cp:lastModifiedBy>
  <cp:revision>37</cp:revision>
  <dcterms:created xsi:type="dcterms:W3CDTF">2017-02-17T11:35:39Z</dcterms:created>
  <dcterms:modified xsi:type="dcterms:W3CDTF">2020-04-24T12:38:17Z</dcterms:modified>
</cp:coreProperties>
</file>