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  <p:sldId id="267" r:id="rId6"/>
    <p:sldId id="269" r:id="rId7"/>
    <p:sldId id="276" r:id="rId8"/>
    <p:sldId id="277" r:id="rId9"/>
    <p:sldId id="270" r:id="rId10"/>
    <p:sldId id="268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5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2671043" y="5589240"/>
            <a:ext cx="6400800" cy="83894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Автор: </a:t>
            </a:r>
            <a:r>
              <a:rPr lang="ru-RU" sz="2000" b="1" dirty="0" err="1" smtClean="0">
                <a:solidFill>
                  <a:schemeClr val="tx1"/>
                </a:solidFill>
                <a:latin typeface="Bookman Old Style" panose="02050604050505020204" pitchFamily="18" charset="0"/>
              </a:rPr>
              <a:t>Чернякова</a:t>
            </a:r>
            <a:r>
              <a:rPr lang="ru-RU" sz="20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Мария Сергеевна, воспитатель</a:t>
            </a:r>
            <a: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/>
            </a:r>
            <a:br>
              <a:rPr lang="ru-RU" sz="2000" b="1" dirty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ru-RU" sz="2000" b="1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31640" y="116632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Муниципальное бюджетное дошкольное</a:t>
            </a:r>
            <a:r>
              <a:rPr lang="ru-RU" sz="24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 образовательное учреждение</a:t>
            </a:r>
            <a:r>
              <a:rPr lang="ru-RU" sz="24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«Детский сад № 85»</a:t>
            </a:r>
          </a:p>
          <a:p>
            <a:r>
              <a:rPr lang="ru-RU" sz="2400" b="1" dirty="0">
                <a:solidFill>
                  <a:schemeClr val="tx1"/>
                </a:solidFill>
                <a:latin typeface="Bookman Old Style" panose="02050604050505020204" pitchFamily="18" charset="0"/>
              </a:rPr>
              <a:t>г</a:t>
            </a:r>
            <a:r>
              <a:rPr lang="ru-RU" sz="2400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орода Рязани</a:t>
            </a:r>
            <a:r>
              <a:rPr lang="ru-RU" sz="24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</a:br>
            <a:endParaRPr lang="ru-RU" sz="2400" dirty="0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2987562"/>
            <a:ext cx="6466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В поисках клада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726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7011" y="1628800"/>
            <a:ext cx="8208912" cy="453650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>
            <a:off x="437011" y="3897052"/>
            <a:ext cx="8208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608196"/>
            <a:ext cx="72008" cy="4592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83226" y="1608196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24228" y="1603469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71600" y="4632791"/>
            <a:ext cx="720080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987824" y="4668795"/>
            <a:ext cx="1008112" cy="648072"/>
          </a:xfrm>
          <a:prstGeom prst="triangl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887220" y="4027639"/>
            <a:ext cx="792088" cy="792088"/>
          </a:xfrm>
          <a:prstGeom prst="ellipse">
            <a:avLst/>
          </a:prstGeom>
          <a:solidFill>
            <a:srgbClr val="CE5332"/>
          </a:solidFill>
          <a:ln>
            <a:solidFill>
              <a:srgbClr val="CE53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4932040" y="2410482"/>
            <a:ext cx="1296144" cy="648072"/>
          </a:xfrm>
          <a:prstGeom prst="flowChartProcess">
            <a:avLst/>
          </a:prstGeom>
          <a:solidFill>
            <a:srgbClr val="9900FF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73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7011" y="1628800"/>
            <a:ext cx="8208912" cy="453650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>
            <a:off x="437011" y="3897052"/>
            <a:ext cx="8208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608196"/>
            <a:ext cx="72008" cy="4592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83226" y="1608196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24228" y="1603469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452320" y="2465532"/>
            <a:ext cx="720080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004048" y="2537540"/>
            <a:ext cx="1008112" cy="648072"/>
          </a:xfrm>
          <a:prstGeom prst="triangl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131840" y="4423683"/>
            <a:ext cx="792088" cy="792088"/>
          </a:xfrm>
          <a:prstGeom prst="ellipse">
            <a:avLst/>
          </a:prstGeom>
          <a:solidFill>
            <a:srgbClr val="CE5332"/>
          </a:solidFill>
          <a:ln>
            <a:solidFill>
              <a:srgbClr val="CE53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539552" y="2727306"/>
            <a:ext cx="1296144" cy="648072"/>
          </a:xfrm>
          <a:prstGeom prst="flowChartProcess">
            <a:avLst/>
          </a:prstGeom>
          <a:solidFill>
            <a:srgbClr val="9900FF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37011" y="1603469"/>
            <a:ext cx="8208912" cy="4536504"/>
          </a:xfrm>
          <a:prstGeom prst="flowChart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49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7011" y="1628800"/>
            <a:ext cx="8208912" cy="453650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>
            <a:off x="437011" y="3897052"/>
            <a:ext cx="8208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608196"/>
            <a:ext cx="72008" cy="4592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83226" y="1608196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24228" y="1603469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452320" y="2465532"/>
            <a:ext cx="720080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004048" y="2537540"/>
            <a:ext cx="1008112" cy="648072"/>
          </a:xfrm>
          <a:prstGeom prst="triangl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131840" y="4423683"/>
            <a:ext cx="792088" cy="792088"/>
          </a:xfrm>
          <a:prstGeom prst="ellipse">
            <a:avLst/>
          </a:prstGeom>
          <a:solidFill>
            <a:srgbClr val="CE5332"/>
          </a:solidFill>
          <a:ln>
            <a:solidFill>
              <a:srgbClr val="CE53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539552" y="2727306"/>
            <a:ext cx="1296144" cy="648072"/>
          </a:xfrm>
          <a:prstGeom prst="flowChartProcess">
            <a:avLst/>
          </a:prstGeom>
          <a:solidFill>
            <a:srgbClr val="9900FF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4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7011" y="1628800"/>
            <a:ext cx="8208912" cy="453650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>
            <a:off x="437011" y="3897052"/>
            <a:ext cx="8208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608196"/>
            <a:ext cx="72008" cy="4592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83226" y="1608196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24228" y="1603469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59832" y="2465532"/>
            <a:ext cx="720080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148064" y="4725144"/>
            <a:ext cx="1008112" cy="648072"/>
          </a:xfrm>
          <a:prstGeom prst="triangl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236296" y="2465532"/>
            <a:ext cx="792088" cy="792088"/>
          </a:xfrm>
          <a:prstGeom prst="ellipse">
            <a:avLst/>
          </a:prstGeom>
          <a:solidFill>
            <a:srgbClr val="CE5332"/>
          </a:solidFill>
          <a:ln>
            <a:solidFill>
              <a:srgbClr val="CE53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683568" y="4466850"/>
            <a:ext cx="1296144" cy="648072"/>
          </a:xfrm>
          <a:prstGeom prst="flowChartProcess">
            <a:avLst/>
          </a:prstGeom>
          <a:solidFill>
            <a:srgbClr val="9900FF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37011" y="1603469"/>
            <a:ext cx="8208912" cy="4536504"/>
          </a:xfrm>
          <a:prstGeom prst="flowChart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75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7011" y="1628800"/>
            <a:ext cx="8208912" cy="453650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>
            <a:off x="437011" y="3897052"/>
            <a:ext cx="8208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608196"/>
            <a:ext cx="72008" cy="4592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83226" y="1608196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24228" y="1603469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59832" y="2465532"/>
            <a:ext cx="720080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148064" y="4725144"/>
            <a:ext cx="1008112" cy="648072"/>
          </a:xfrm>
          <a:prstGeom prst="triangl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236296" y="2465532"/>
            <a:ext cx="792088" cy="792088"/>
          </a:xfrm>
          <a:prstGeom prst="ellipse">
            <a:avLst/>
          </a:prstGeom>
          <a:solidFill>
            <a:srgbClr val="CE5332"/>
          </a:solidFill>
          <a:ln>
            <a:solidFill>
              <a:srgbClr val="CE53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683568" y="4466850"/>
            <a:ext cx="1296144" cy="648072"/>
          </a:xfrm>
          <a:prstGeom prst="flowChartProcess">
            <a:avLst/>
          </a:prstGeom>
          <a:solidFill>
            <a:srgbClr val="9900FF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22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Открытое занятие\1413855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HP\Desktop\Открытое занятие\4af6add41ebc1d226f1ef0ee9c26a99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4813"/>
            <a:ext cx="32403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48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62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 pitchFamily="34" charset="0"/>
              </a:rPr>
              <a:t>ЧЕТВЕРТЫЙ  ЛИШНИЙ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132856"/>
            <a:ext cx="230425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Трапеция 5"/>
          <p:cNvSpPr/>
          <p:nvPr/>
        </p:nvSpPr>
        <p:spPr>
          <a:xfrm>
            <a:off x="7020272" y="1916832"/>
            <a:ext cx="1800200" cy="1872208"/>
          </a:xfrm>
          <a:prstGeom prst="trapezoi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2132856"/>
            <a:ext cx="1728192" cy="151216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860032" y="1772816"/>
            <a:ext cx="1944216" cy="1944216"/>
          </a:xfrm>
          <a:prstGeom prst="triangle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8532440" y="0"/>
            <a:ext cx="61156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748464" y="6525344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8388424" y="6525344"/>
            <a:ext cx="432048" cy="3326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 pitchFamily="34" charset="0"/>
              </a:rPr>
              <a:t>ЧЕТВЕРТЫЙ  ЛИШНИЙ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mpact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23528" y="1988840"/>
            <a:ext cx="2016224" cy="2088232"/>
          </a:xfrm>
          <a:prstGeom prst="ellipse">
            <a:avLst/>
          </a:prstGeom>
          <a:solidFill>
            <a:srgbClr val="FF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1844824"/>
            <a:ext cx="1584176" cy="2304256"/>
          </a:xfrm>
          <a:prstGeom prst="rect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4860032" y="1844824"/>
            <a:ext cx="1944216" cy="2232248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магнитный диск 12"/>
          <p:cNvSpPr/>
          <p:nvPr/>
        </p:nvSpPr>
        <p:spPr>
          <a:xfrm>
            <a:off x="7092280" y="1772816"/>
            <a:ext cx="1656184" cy="2376264"/>
          </a:xfrm>
          <a:prstGeom prst="flowChartMagneticDisk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532440" y="0"/>
            <a:ext cx="61156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8388424" y="6525344"/>
            <a:ext cx="432048" cy="3326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748464" y="6525344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23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Impact" pitchFamily="34" charset="0"/>
              </a:rPr>
              <a:t>ЧЕТВЕРТЫЙ  ЛИШНИЙ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Impact" pitchFamily="34" charset="0"/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532440" y="0"/>
            <a:ext cx="61156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48464" y="6525344"/>
            <a:ext cx="395536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8388424" y="6525344"/>
            <a:ext cx="432048" cy="3326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C:\Users\HP\Desktop\jTxLe9Anc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38026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16" y="1603368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69" y="2417424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286" y="3203714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96830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82" y="4847961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755" y="1124744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HP\Desktop\jTxLe9Anc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716" y="4897233"/>
            <a:ext cx="2585280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HP\Desktop\jTxLe9Anc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65622" y="3578415"/>
            <a:ext cx="2490484" cy="162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87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09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0" y="0"/>
            <a:ext cx="8496944" cy="6373267"/>
          </a:xfrm>
        </p:spPr>
      </p:pic>
    </p:spTree>
    <p:extLst>
      <p:ext uri="{BB962C8B-B14F-4D97-AF65-F5344CB8AC3E}">
        <p14:creationId xmlns:p14="http://schemas.microsoft.com/office/powerpoint/2010/main" val="185413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11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7011" y="1628800"/>
            <a:ext cx="8208912" cy="4536504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1"/>
            <a:endCxn id="5" idx="3"/>
          </p:cNvCxnSpPr>
          <p:nvPr/>
        </p:nvCxnSpPr>
        <p:spPr>
          <a:xfrm>
            <a:off x="437011" y="3897052"/>
            <a:ext cx="820891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411760" y="1608196"/>
            <a:ext cx="72008" cy="4592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83226" y="1608196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624228" y="1603469"/>
            <a:ext cx="108012" cy="453650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71600" y="4632791"/>
            <a:ext cx="720080" cy="720080"/>
          </a:xfrm>
          <a:prstGeom prst="rect">
            <a:avLst/>
          </a:prstGeom>
          <a:solidFill>
            <a:srgbClr val="FFFF00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987824" y="4668795"/>
            <a:ext cx="1008112" cy="648072"/>
          </a:xfrm>
          <a:prstGeom prst="triangl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887220" y="4027639"/>
            <a:ext cx="792088" cy="792088"/>
          </a:xfrm>
          <a:prstGeom prst="ellipse">
            <a:avLst/>
          </a:prstGeom>
          <a:solidFill>
            <a:srgbClr val="CE5332"/>
          </a:solidFill>
          <a:ln>
            <a:solidFill>
              <a:srgbClr val="CE53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4932040" y="2410482"/>
            <a:ext cx="1296144" cy="648072"/>
          </a:xfrm>
          <a:prstGeom prst="flowChartProcess">
            <a:avLst/>
          </a:prstGeom>
          <a:solidFill>
            <a:srgbClr val="9900FF"/>
          </a:solidFill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437011" y="1603469"/>
            <a:ext cx="8208912" cy="4536504"/>
          </a:xfrm>
          <a:prstGeom prst="flowChartProcess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9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</Words>
  <Application>Microsoft Office PowerPoint</Application>
  <PresentationFormat>Экран (4:3)</PresentationFormat>
  <Paragraphs>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ЧЕТВЕРТЫЙ  ЛИШНИЙ</vt:lpstr>
      <vt:lpstr>ЧЕТВЕРТЫЙ  ЛИШНИЙ</vt:lpstr>
      <vt:lpstr>ЧЕТВЕРТЫЙ  ЛИШНИЙ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11</cp:revision>
  <dcterms:created xsi:type="dcterms:W3CDTF">2019-04-15T19:57:19Z</dcterms:created>
  <dcterms:modified xsi:type="dcterms:W3CDTF">2019-07-11T15:14:57Z</dcterms:modified>
</cp:coreProperties>
</file>