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Катрин Уберт" userId="7bafaef45e0d9c17" providerId="LiveId" clId="{331B0DC8-7B55-4F65-9F3F-E89485D4DFE4}"/>
    <pc:docChg chg="custSel addSld modSld sldOrd">
      <pc:chgData name="Катрин Уберт" userId="7bafaef45e0d9c17" providerId="LiveId" clId="{331B0DC8-7B55-4F65-9F3F-E89485D4DFE4}" dt="2022-01-07T10:05:28.366" v="728" actId="20577"/>
      <pc:docMkLst>
        <pc:docMk/>
      </pc:docMkLst>
      <pc:sldChg chg="modSp new mod">
        <pc:chgData name="Катрин Уберт" userId="7bafaef45e0d9c17" providerId="LiveId" clId="{331B0DC8-7B55-4F65-9F3F-E89485D4DFE4}" dt="2022-01-07T09:17:08.614" v="120" actId="1076"/>
        <pc:sldMkLst>
          <pc:docMk/>
          <pc:sldMk cId="2387169866" sldId="256"/>
        </pc:sldMkLst>
        <pc:spChg chg="mod">
          <ac:chgData name="Катрин Уберт" userId="7bafaef45e0d9c17" providerId="LiveId" clId="{331B0DC8-7B55-4F65-9F3F-E89485D4DFE4}" dt="2022-01-07T09:17:08.614" v="120" actId="1076"/>
          <ac:spMkLst>
            <pc:docMk/>
            <pc:sldMk cId="2387169866" sldId="256"/>
            <ac:spMk id="2" creationId="{0013A17C-E56C-4F70-8041-38BE63B8B447}"/>
          </ac:spMkLst>
        </pc:spChg>
        <pc:spChg chg="mod">
          <ac:chgData name="Катрин Уберт" userId="7bafaef45e0d9c17" providerId="LiveId" clId="{331B0DC8-7B55-4F65-9F3F-E89485D4DFE4}" dt="2022-01-07T09:17:04.079" v="119" actId="27636"/>
          <ac:spMkLst>
            <pc:docMk/>
            <pc:sldMk cId="2387169866" sldId="256"/>
            <ac:spMk id="3" creationId="{8F811625-3733-4E3A-B2C3-075945E90EC4}"/>
          </ac:spMkLst>
        </pc:spChg>
      </pc:sldChg>
      <pc:sldChg chg="addSp modSp new mod">
        <pc:chgData name="Катрин Уберт" userId="7bafaef45e0d9c17" providerId="LiveId" clId="{331B0DC8-7B55-4F65-9F3F-E89485D4DFE4}" dt="2022-01-07T09:23:14.713" v="326" actId="1076"/>
        <pc:sldMkLst>
          <pc:docMk/>
          <pc:sldMk cId="2828005565" sldId="257"/>
        </pc:sldMkLst>
        <pc:spChg chg="mod">
          <ac:chgData name="Катрин Уберт" userId="7bafaef45e0d9c17" providerId="LiveId" clId="{331B0DC8-7B55-4F65-9F3F-E89485D4DFE4}" dt="2022-01-07T09:20:27.215" v="136" actId="20577"/>
          <ac:spMkLst>
            <pc:docMk/>
            <pc:sldMk cId="2828005565" sldId="257"/>
            <ac:spMk id="2" creationId="{57E95C0C-2316-4A71-B554-445C22FCECB0}"/>
          </ac:spMkLst>
        </pc:spChg>
        <pc:spChg chg="mod">
          <ac:chgData name="Катрин Уберт" userId="7bafaef45e0d9c17" providerId="LiveId" clId="{331B0DC8-7B55-4F65-9F3F-E89485D4DFE4}" dt="2022-01-07T09:22:05.335" v="321" actId="1076"/>
          <ac:spMkLst>
            <pc:docMk/>
            <pc:sldMk cId="2828005565" sldId="257"/>
            <ac:spMk id="3" creationId="{1B72B44F-9EE7-44DD-88A8-C64CF325E046}"/>
          </ac:spMkLst>
        </pc:spChg>
        <pc:picChg chg="add mod">
          <ac:chgData name="Катрин Уберт" userId="7bafaef45e0d9c17" providerId="LiveId" clId="{331B0DC8-7B55-4F65-9F3F-E89485D4DFE4}" dt="2022-01-07T09:22:57.403" v="324" actId="14100"/>
          <ac:picMkLst>
            <pc:docMk/>
            <pc:sldMk cId="2828005565" sldId="257"/>
            <ac:picMk id="5" creationId="{378DD52F-11A6-419D-85A4-F3A6D2B02B88}"/>
          </ac:picMkLst>
        </pc:picChg>
        <pc:picChg chg="add mod">
          <ac:chgData name="Катрин Уберт" userId="7bafaef45e0d9c17" providerId="LiveId" clId="{331B0DC8-7B55-4F65-9F3F-E89485D4DFE4}" dt="2022-01-07T09:23:14.713" v="326" actId="1076"/>
          <ac:picMkLst>
            <pc:docMk/>
            <pc:sldMk cId="2828005565" sldId="257"/>
            <ac:picMk id="7" creationId="{AD8E5BB7-F59A-4525-B98F-830A6DA49952}"/>
          </ac:picMkLst>
        </pc:picChg>
      </pc:sldChg>
      <pc:sldChg chg="addSp delSp modSp new mod">
        <pc:chgData name="Катрин Уберт" userId="7bafaef45e0d9c17" providerId="LiveId" clId="{331B0DC8-7B55-4F65-9F3F-E89485D4DFE4}" dt="2022-01-07T09:24:41.075" v="452" actId="1076"/>
        <pc:sldMkLst>
          <pc:docMk/>
          <pc:sldMk cId="3569602635" sldId="258"/>
        </pc:sldMkLst>
        <pc:spChg chg="mod">
          <ac:chgData name="Катрин Уберт" userId="7bafaef45e0d9c17" providerId="LiveId" clId="{331B0DC8-7B55-4F65-9F3F-E89485D4DFE4}" dt="2022-01-07T09:24:15.697" v="447" actId="14100"/>
          <ac:spMkLst>
            <pc:docMk/>
            <pc:sldMk cId="3569602635" sldId="258"/>
            <ac:spMk id="2" creationId="{4B2423E9-F004-4CAA-9DFF-20902D90FA44}"/>
          </ac:spMkLst>
        </pc:spChg>
        <pc:spChg chg="del">
          <ac:chgData name="Катрин Уберт" userId="7bafaef45e0d9c17" providerId="LiveId" clId="{331B0DC8-7B55-4F65-9F3F-E89485D4DFE4}" dt="2022-01-07T09:24:18.854" v="448" actId="21"/>
          <ac:spMkLst>
            <pc:docMk/>
            <pc:sldMk cId="3569602635" sldId="258"/>
            <ac:spMk id="3" creationId="{8EBCF81E-B5DC-4070-BE02-21303D51F8BE}"/>
          </ac:spMkLst>
        </pc:spChg>
        <pc:picChg chg="add mod">
          <ac:chgData name="Катрин Уберт" userId="7bafaef45e0d9c17" providerId="LiveId" clId="{331B0DC8-7B55-4F65-9F3F-E89485D4DFE4}" dt="2022-01-07T09:24:41.075" v="452" actId="1076"/>
          <ac:picMkLst>
            <pc:docMk/>
            <pc:sldMk cId="3569602635" sldId="258"/>
            <ac:picMk id="4" creationId="{70DA1444-0906-4E9F-95CD-8C5245224AEB}"/>
          </ac:picMkLst>
        </pc:picChg>
      </pc:sldChg>
      <pc:sldChg chg="addSp modSp new mod">
        <pc:chgData name="Катрин Уберт" userId="7bafaef45e0d9c17" providerId="LiveId" clId="{331B0DC8-7B55-4F65-9F3F-E89485D4DFE4}" dt="2022-01-07T09:30:26.614" v="539" actId="1076"/>
        <pc:sldMkLst>
          <pc:docMk/>
          <pc:sldMk cId="2700980379" sldId="259"/>
        </pc:sldMkLst>
        <pc:spChg chg="mod">
          <ac:chgData name="Катрин Уберт" userId="7bafaef45e0d9c17" providerId="LiveId" clId="{331B0DC8-7B55-4F65-9F3F-E89485D4DFE4}" dt="2022-01-07T09:25:15.077" v="479" actId="20577"/>
          <ac:spMkLst>
            <pc:docMk/>
            <pc:sldMk cId="2700980379" sldId="259"/>
            <ac:spMk id="2" creationId="{51E40A62-F83A-48E4-A205-A4782F99FB91}"/>
          </ac:spMkLst>
        </pc:spChg>
        <pc:spChg chg="mod">
          <ac:chgData name="Катрин Уберт" userId="7bafaef45e0d9c17" providerId="LiveId" clId="{331B0DC8-7B55-4F65-9F3F-E89485D4DFE4}" dt="2022-01-07T09:29:59.099" v="535" actId="1076"/>
          <ac:spMkLst>
            <pc:docMk/>
            <pc:sldMk cId="2700980379" sldId="259"/>
            <ac:spMk id="3" creationId="{9231B28A-81EC-46F9-8357-20E558666CB1}"/>
          </ac:spMkLst>
        </pc:spChg>
        <pc:picChg chg="add mod">
          <ac:chgData name="Катрин Уберт" userId="7bafaef45e0d9c17" providerId="LiveId" clId="{331B0DC8-7B55-4F65-9F3F-E89485D4DFE4}" dt="2022-01-07T09:30:26.614" v="539" actId="1076"/>
          <ac:picMkLst>
            <pc:docMk/>
            <pc:sldMk cId="2700980379" sldId="259"/>
            <ac:picMk id="4" creationId="{1F27D7D3-6A0A-4FEA-AC79-6C5E1E87706B}"/>
          </ac:picMkLst>
        </pc:picChg>
      </pc:sldChg>
      <pc:sldChg chg="addSp delSp modSp new mod">
        <pc:chgData name="Катрин Уберт" userId="7bafaef45e0d9c17" providerId="LiveId" clId="{331B0DC8-7B55-4F65-9F3F-E89485D4DFE4}" dt="2022-01-07T09:38:14.059" v="610" actId="14100"/>
        <pc:sldMkLst>
          <pc:docMk/>
          <pc:sldMk cId="522545675" sldId="260"/>
        </pc:sldMkLst>
        <pc:spChg chg="mod">
          <ac:chgData name="Катрин Уберт" userId="7bafaef45e0d9c17" providerId="LiveId" clId="{331B0DC8-7B55-4F65-9F3F-E89485D4DFE4}" dt="2022-01-07T09:36:59.033" v="602" actId="1076"/>
          <ac:spMkLst>
            <pc:docMk/>
            <pc:sldMk cId="522545675" sldId="260"/>
            <ac:spMk id="2" creationId="{806F80FE-B51C-489F-8833-2F9767C5BADF}"/>
          </ac:spMkLst>
        </pc:spChg>
        <pc:spChg chg="del">
          <ac:chgData name="Катрин Уберт" userId="7bafaef45e0d9c17" providerId="LiveId" clId="{331B0DC8-7B55-4F65-9F3F-E89485D4DFE4}" dt="2022-01-07T09:31:27.736" v="581" actId="21"/>
          <ac:spMkLst>
            <pc:docMk/>
            <pc:sldMk cId="522545675" sldId="260"/>
            <ac:spMk id="3" creationId="{63A2CAFE-C5B2-4E23-A268-0F0CF35E65E0}"/>
          </ac:spMkLst>
        </pc:spChg>
        <pc:picChg chg="add mod">
          <ac:chgData name="Катрин Уберт" userId="7bafaef45e0d9c17" providerId="LiveId" clId="{331B0DC8-7B55-4F65-9F3F-E89485D4DFE4}" dt="2022-01-07T09:37:01.221" v="604" actId="1076"/>
          <ac:picMkLst>
            <pc:docMk/>
            <pc:sldMk cId="522545675" sldId="260"/>
            <ac:picMk id="4" creationId="{7EEECCB9-B40A-414F-9813-963021414878}"/>
          </ac:picMkLst>
        </pc:picChg>
        <pc:picChg chg="add mod">
          <ac:chgData name="Катрин Уберт" userId="7bafaef45e0d9c17" providerId="LiveId" clId="{331B0DC8-7B55-4F65-9F3F-E89485D4DFE4}" dt="2022-01-07T09:37:00.278" v="603" actId="1076"/>
          <ac:picMkLst>
            <pc:docMk/>
            <pc:sldMk cId="522545675" sldId="260"/>
            <ac:picMk id="5" creationId="{8D6F868C-9B9F-4950-B379-FAC6E1892994}"/>
          </ac:picMkLst>
        </pc:picChg>
        <pc:picChg chg="add mod">
          <ac:chgData name="Катрин Уберт" userId="7bafaef45e0d9c17" providerId="LiveId" clId="{331B0DC8-7B55-4F65-9F3F-E89485D4DFE4}" dt="2022-01-07T09:37:04.044" v="605" actId="1076"/>
          <ac:picMkLst>
            <pc:docMk/>
            <pc:sldMk cId="522545675" sldId="260"/>
            <ac:picMk id="6" creationId="{389835D0-1962-4E59-853F-435BF0275D64}"/>
          </ac:picMkLst>
        </pc:picChg>
        <pc:picChg chg="add mod">
          <ac:chgData name="Катрин Уберт" userId="7bafaef45e0d9c17" providerId="LiveId" clId="{331B0DC8-7B55-4F65-9F3F-E89485D4DFE4}" dt="2022-01-07T09:38:14.059" v="610" actId="14100"/>
          <ac:picMkLst>
            <pc:docMk/>
            <pc:sldMk cId="522545675" sldId="260"/>
            <ac:picMk id="7" creationId="{2D8F291B-AA77-4222-B61C-7EB35CE5B4CF}"/>
          </ac:picMkLst>
        </pc:picChg>
      </pc:sldChg>
      <pc:sldChg chg="addSp delSp modSp new mod">
        <pc:chgData name="Катрин Уберт" userId="7bafaef45e0d9c17" providerId="LiveId" clId="{331B0DC8-7B55-4F65-9F3F-E89485D4DFE4}" dt="2022-01-07T09:43:10.261" v="632" actId="1076"/>
        <pc:sldMkLst>
          <pc:docMk/>
          <pc:sldMk cId="1322979085" sldId="261"/>
        </pc:sldMkLst>
        <pc:spChg chg="mod">
          <ac:chgData name="Катрин Уберт" userId="7bafaef45e0d9c17" providerId="LiveId" clId="{331B0DC8-7B55-4F65-9F3F-E89485D4DFE4}" dt="2022-01-07T09:43:09.081" v="631" actId="1076"/>
          <ac:spMkLst>
            <pc:docMk/>
            <pc:sldMk cId="1322979085" sldId="261"/>
            <ac:spMk id="2" creationId="{209AD687-EACE-4EB9-A6D0-C403CA42551E}"/>
          </ac:spMkLst>
        </pc:spChg>
        <pc:spChg chg="del">
          <ac:chgData name="Катрин Уберт" userId="7bafaef45e0d9c17" providerId="LiveId" clId="{331B0DC8-7B55-4F65-9F3F-E89485D4DFE4}" dt="2022-01-07T09:42:33.611" v="626" actId="21"/>
          <ac:spMkLst>
            <pc:docMk/>
            <pc:sldMk cId="1322979085" sldId="261"/>
            <ac:spMk id="3" creationId="{98E2B1CB-FAA5-4986-A012-2C9EBDD69297}"/>
          </ac:spMkLst>
        </pc:spChg>
        <pc:picChg chg="add mod">
          <ac:chgData name="Катрин Уберт" userId="7bafaef45e0d9c17" providerId="LiveId" clId="{331B0DC8-7B55-4F65-9F3F-E89485D4DFE4}" dt="2022-01-07T09:43:10.261" v="632" actId="1076"/>
          <ac:picMkLst>
            <pc:docMk/>
            <pc:sldMk cId="1322979085" sldId="261"/>
            <ac:picMk id="4" creationId="{3AFB54C5-03CF-4D23-A1F8-755C92635BD6}"/>
          </ac:picMkLst>
        </pc:picChg>
      </pc:sldChg>
      <pc:sldChg chg="addSp delSp modSp new mod">
        <pc:chgData name="Катрин Уберт" userId="7bafaef45e0d9c17" providerId="LiveId" clId="{331B0DC8-7B55-4F65-9F3F-E89485D4DFE4}" dt="2022-01-07T09:43:53.979" v="642" actId="1076"/>
        <pc:sldMkLst>
          <pc:docMk/>
          <pc:sldMk cId="2352515797" sldId="262"/>
        </pc:sldMkLst>
        <pc:spChg chg="del">
          <ac:chgData name="Катрин Уберт" userId="7bafaef45e0d9c17" providerId="LiveId" clId="{331B0DC8-7B55-4F65-9F3F-E89485D4DFE4}" dt="2022-01-07T09:43:43.356" v="639" actId="21"/>
          <ac:spMkLst>
            <pc:docMk/>
            <pc:sldMk cId="2352515797" sldId="262"/>
            <ac:spMk id="2" creationId="{37B03CB4-2A6D-4682-B10D-274039F520C8}"/>
          </ac:spMkLst>
        </pc:spChg>
        <pc:spChg chg="del">
          <ac:chgData name="Катрин Уберт" userId="7bafaef45e0d9c17" providerId="LiveId" clId="{331B0DC8-7B55-4F65-9F3F-E89485D4DFE4}" dt="2022-01-07T09:43:40.950" v="638" actId="21"/>
          <ac:spMkLst>
            <pc:docMk/>
            <pc:sldMk cId="2352515797" sldId="262"/>
            <ac:spMk id="3" creationId="{262151A3-8A3C-4DBF-A893-160F9A1F258B}"/>
          </ac:spMkLst>
        </pc:spChg>
        <pc:picChg chg="add mod">
          <ac:chgData name="Катрин Уберт" userId="7bafaef45e0d9c17" providerId="LiveId" clId="{331B0DC8-7B55-4F65-9F3F-E89485D4DFE4}" dt="2022-01-07T09:43:53.979" v="642" actId="1076"/>
          <ac:picMkLst>
            <pc:docMk/>
            <pc:sldMk cId="2352515797" sldId="262"/>
            <ac:picMk id="4" creationId="{1006420C-9656-4459-B15D-5A08D5E6F814}"/>
          </ac:picMkLst>
        </pc:picChg>
      </pc:sldChg>
      <pc:sldChg chg="addSp delSp modSp add mod">
        <pc:chgData name="Катрин Уберт" userId="7bafaef45e0d9c17" providerId="LiveId" clId="{331B0DC8-7B55-4F65-9F3F-E89485D4DFE4}" dt="2022-01-07T09:54:01.114" v="667" actId="14100"/>
        <pc:sldMkLst>
          <pc:docMk/>
          <pc:sldMk cId="507893586" sldId="263"/>
        </pc:sldMkLst>
        <pc:spChg chg="del">
          <ac:chgData name="Катрин Уберт" userId="7bafaef45e0d9c17" providerId="LiveId" clId="{331B0DC8-7B55-4F65-9F3F-E89485D4DFE4}" dt="2022-01-07T09:53:49.543" v="663" actId="21"/>
          <ac:spMkLst>
            <pc:docMk/>
            <pc:sldMk cId="507893586" sldId="263"/>
            <ac:spMk id="2" creationId="{37B03CB4-2A6D-4682-B10D-274039F520C8}"/>
          </ac:spMkLst>
        </pc:spChg>
        <pc:spChg chg="del">
          <ac:chgData name="Катрин Уберт" userId="7bafaef45e0d9c17" providerId="LiveId" clId="{331B0DC8-7B55-4F65-9F3F-E89485D4DFE4}" dt="2022-01-07T09:53:46.668" v="662" actId="21"/>
          <ac:spMkLst>
            <pc:docMk/>
            <pc:sldMk cId="507893586" sldId="263"/>
            <ac:spMk id="3" creationId="{262151A3-8A3C-4DBF-A893-160F9A1F258B}"/>
          </ac:spMkLst>
        </pc:spChg>
        <pc:picChg chg="add mod">
          <ac:chgData name="Катрин Уберт" userId="7bafaef45e0d9c17" providerId="LiveId" clId="{331B0DC8-7B55-4F65-9F3F-E89485D4DFE4}" dt="2022-01-07T09:54:01.114" v="667" actId="14100"/>
          <ac:picMkLst>
            <pc:docMk/>
            <pc:sldMk cId="507893586" sldId="263"/>
            <ac:picMk id="4" creationId="{5F8E5FBB-635F-4A93-B813-3EE5DDD92AB4}"/>
          </ac:picMkLst>
        </pc:picChg>
      </pc:sldChg>
      <pc:sldChg chg="addSp delSp modSp add mod">
        <pc:chgData name="Катрин Уберт" userId="7bafaef45e0d9c17" providerId="LiveId" clId="{331B0DC8-7B55-4F65-9F3F-E89485D4DFE4}" dt="2022-01-07T09:52:14.229" v="661" actId="1076"/>
        <pc:sldMkLst>
          <pc:docMk/>
          <pc:sldMk cId="661027479" sldId="264"/>
        </pc:sldMkLst>
        <pc:spChg chg="mod">
          <ac:chgData name="Катрин Уберт" userId="7bafaef45e0d9c17" providerId="LiveId" clId="{331B0DC8-7B55-4F65-9F3F-E89485D4DFE4}" dt="2022-01-07T09:52:02.105" v="657" actId="20577"/>
          <ac:spMkLst>
            <pc:docMk/>
            <pc:sldMk cId="661027479" sldId="264"/>
            <ac:spMk id="2" creationId="{37B03CB4-2A6D-4682-B10D-274039F520C8}"/>
          </ac:spMkLst>
        </pc:spChg>
        <pc:spChg chg="del">
          <ac:chgData name="Катрин Уберт" userId="7bafaef45e0d9c17" providerId="LiveId" clId="{331B0DC8-7B55-4F65-9F3F-E89485D4DFE4}" dt="2022-01-07T09:52:05.124" v="658" actId="21"/>
          <ac:spMkLst>
            <pc:docMk/>
            <pc:sldMk cId="661027479" sldId="264"/>
            <ac:spMk id="3" creationId="{262151A3-8A3C-4DBF-A893-160F9A1F258B}"/>
          </ac:spMkLst>
        </pc:spChg>
        <pc:picChg chg="add mod">
          <ac:chgData name="Катрин Уберт" userId="7bafaef45e0d9c17" providerId="LiveId" clId="{331B0DC8-7B55-4F65-9F3F-E89485D4DFE4}" dt="2022-01-07T09:52:14.229" v="661" actId="1076"/>
          <ac:picMkLst>
            <pc:docMk/>
            <pc:sldMk cId="661027479" sldId="264"/>
            <ac:picMk id="4" creationId="{E4D3B92F-9728-4C93-8F51-40BF7CCADFC5}"/>
          </ac:picMkLst>
        </pc:picChg>
      </pc:sldChg>
      <pc:sldChg chg="addSp delSp modSp add mod">
        <pc:chgData name="Катрин Уберт" userId="7bafaef45e0d9c17" providerId="LiveId" clId="{331B0DC8-7B55-4F65-9F3F-E89485D4DFE4}" dt="2022-01-07T09:44:48.395" v="646" actId="1076"/>
        <pc:sldMkLst>
          <pc:docMk/>
          <pc:sldMk cId="1846387943" sldId="265"/>
        </pc:sldMkLst>
        <pc:spChg chg="del">
          <ac:chgData name="Катрин Уберт" userId="7bafaef45e0d9c17" providerId="LiveId" clId="{331B0DC8-7B55-4F65-9F3F-E89485D4DFE4}" dt="2022-01-07T09:43:23.132" v="636" actId="21"/>
          <ac:spMkLst>
            <pc:docMk/>
            <pc:sldMk cId="1846387943" sldId="265"/>
            <ac:spMk id="2" creationId="{37B03CB4-2A6D-4682-B10D-274039F520C8}"/>
          </ac:spMkLst>
        </pc:spChg>
        <pc:spChg chg="del">
          <ac:chgData name="Катрин Уберт" userId="7bafaef45e0d9c17" providerId="LiveId" clId="{331B0DC8-7B55-4F65-9F3F-E89485D4DFE4}" dt="2022-01-07T09:43:25.396" v="637" actId="21"/>
          <ac:spMkLst>
            <pc:docMk/>
            <pc:sldMk cId="1846387943" sldId="265"/>
            <ac:spMk id="3" creationId="{262151A3-8A3C-4DBF-A893-160F9A1F258B}"/>
          </ac:spMkLst>
        </pc:spChg>
        <pc:picChg chg="add mod">
          <ac:chgData name="Катрин Уберт" userId="7bafaef45e0d9c17" providerId="LiveId" clId="{331B0DC8-7B55-4F65-9F3F-E89485D4DFE4}" dt="2022-01-07T09:44:48.395" v="646" actId="1076"/>
          <ac:picMkLst>
            <pc:docMk/>
            <pc:sldMk cId="1846387943" sldId="265"/>
            <ac:picMk id="4" creationId="{F6EE1093-4DFD-4998-ADAE-CB9E229B6643}"/>
          </ac:picMkLst>
        </pc:picChg>
      </pc:sldChg>
      <pc:sldChg chg="addSp delSp modSp new mod">
        <pc:chgData name="Катрин Уберт" userId="7bafaef45e0d9c17" providerId="LiveId" clId="{331B0DC8-7B55-4F65-9F3F-E89485D4DFE4}" dt="2022-01-07T10:05:12.184" v="710" actId="20577"/>
        <pc:sldMkLst>
          <pc:docMk/>
          <pc:sldMk cId="2650341611" sldId="266"/>
        </pc:sldMkLst>
        <pc:spChg chg="del">
          <ac:chgData name="Катрин Уберт" userId="7bafaef45e0d9c17" providerId="LiveId" clId="{331B0DC8-7B55-4F65-9F3F-E89485D4DFE4}" dt="2022-01-07T10:00:50.583" v="671" actId="21"/>
          <ac:spMkLst>
            <pc:docMk/>
            <pc:sldMk cId="2650341611" sldId="266"/>
            <ac:spMk id="2" creationId="{F33E487E-E523-433A-98F2-C34CB0A1D35D}"/>
          </ac:spMkLst>
        </pc:spChg>
        <pc:spChg chg="del">
          <ac:chgData name="Катрин Уберт" userId="7bafaef45e0d9c17" providerId="LiveId" clId="{331B0DC8-7B55-4F65-9F3F-E89485D4DFE4}" dt="2022-01-07T10:00:52.759" v="672" actId="21"/>
          <ac:spMkLst>
            <pc:docMk/>
            <pc:sldMk cId="2650341611" sldId="266"/>
            <ac:spMk id="3" creationId="{A80B3873-3781-4837-BAD4-AD44EF07693B}"/>
          </ac:spMkLst>
        </pc:spChg>
        <pc:spChg chg="add mod">
          <ac:chgData name="Катрин Уберт" userId="7bafaef45e0d9c17" providerId="LiveId" clId="{331B0DC8-7B55-4F65-9F3F-E89485D4DFE4}" dt="2022-01-07T10:05:12.184" v="710" actId="20577"/>
          <ac:spMkLst>
            <pc:docMk/>
            <pc:sldMk cId="2650341611" sldId="266"/>
            <ac:spMk id="6" creationId="{8B8D8112-390D-4464-9AD0-7DBD4C0EEFEA}"/>
          </ac:spMkLst>
        </pc:spChg>
        <pc:picChg chg="add del">
          <ac:chgData name="Катрин Уберт" userId="7bafaef45e0d9c17" providerId="LiveId" clId="{331B0DC8-7B55-4F65-9F3F-E89485D4DFE4}" dt="2022-01-07T10:01:01.629" v="674" actId="21"/>
          <ac:picMkLst>
            <pc:docMk/>
            <pc:sldMk cId="2650341611" sldId="266"/>
            <ac:picMk id="4" creationId="{65AD8796-E8B0-4E69-AD5C-5605BC403350}"/>
          </ac:picMkLst>
        </pc:picChg>
        <pc:picChg chg="add mod">
          <ac:chgData name="Катрин Уберт" userId="7bafaef45e0d9c17" providerId="LiveId" clId="{331B0DC8-7B55-4F65-9F3F-E89485D4DFE4}" dt="2022-01-07T10:05:02.050" v="703" actId="14100"/>
          <ac:picMkLst>
            <pc:docMk/>
            <pc:sldMk cId="2650341611" sldId="266"/>
            <ac:picMk id="5" creationId="{7BBDB018-BD6D-4867-99EB-775860AB42EB}"/>
          </ac:picMkLst>
        </pc:picChg>
      </pc:sldChg>
      <pc:sldChg chg="addSp delSp modSp new mod ord">
        <pc:chgData name="Катрин Уберт" userId="7bafaef45e0d9c17" providerId="LiveId" clId="{331B0DC8-7B55-4F65-9F3F-E89485D4DFE4}" dt="2022-01-07T10:05:28.366" v="728" actId="20577"/>
        <pc:sldMkLst>
          <pc:docMk/>
          <pc:sldMk cId="1167373850" sldId="267"/>
        </pc:sldMkLst>
        <pc:spChg chg="del">
          <ac:chgData name="Катрин Уберт" userId="7bafaef45e0d9c17" providerId="LiveId" clId="{331B0DC8-7B55-4F65-9F3F-E89485D4DFE4}" dt="2022-01-07T10:02:34.917" v="678" actId="21"/>
          <ac:spMkLst>
            <pc:docMk/>
            <pc:sldMk cId="1167373850" sldId="267"/>
            <ac:spMk id="2" creationId="{54C80C8F-897C-46ED-8319-CC8ABC54D646}"/>
          </ac:spMkLst>
        </pc:spChg>
        <pc:spChg chg="del">
          <ac:chgData name="Катрин Уберт" userId="7bafaef45e0d9c17" providerId="LiveId" clId="{331B0DC8-7B55-4F65-9F3F-E89485D4DFE4}" dt="2022-01-07T10:02:33.112" v="677" actId="21"/>
          <ac:spMkLst>
            <pc:docMk/>
            <pc:sldMk cId="1167373850" sldId="267"/>
            <ac:spMk id="3" creationId="{0248462C-139D-405F-8DD7-552279E2476F}"/>
          </ac:spMkLst>
        </pc:spChg>
        <pc:spChg chg="add mod">
          <ac:chgData name="Катрин Уберт" userId="7bafaef45e0d9c17" providerId="LiveId" clId="{331B0DC8-7B55-4F65-9F3F-E89485D4DFE4}" dt="2022-01-07T10:05:28.366" v="728" actId="20577"/>
          <ac:spMkLst>
            <pc:docMk/>
            <pc:sldMk cId="1167373850" sldId="267"/>
            <ac:spMk id="5" creationId="{9D10C737-821A-43DF-A3D6-D977C45DE728}"/>
          </ac:spMkLst>
        </pc:spChg>
        <pc:picChg chg="add mod">
          <ac:chgData name="Катрин Уберт" userId="7bafaef45e0d9c17" providerId="LiveId" clId="{331B0DC8-7B55-4F65-9F3F-E89485D4DFE4}" dt="2022-01-07T10:05:16.796" v="712" actId="14100"/>
          <ac:picMkLst>
            <pc:docMk/>
            <pc:sldMk cId="1167373850" sldId="267"/>
            <ac:picMk id="4" creationId="{7A1A5246-C65B-4598-9A24-6F6C8F63423F}"/>
          </ac:picMkLst>
        </pc:picChg>
      </pc:sldChg>
      <pc:sldChg chg="addSp delSp modSp new mod">
        <pc:chgData name="Катрин Уберт" userId="7bafaef45e0d9c17" providerId="LiveId" clId="{331B0DC8-7B55-4F65-9F3F-E89485D4DFE4}" dt="2022-01-07T10:04:56.902" v="702" actId="14100"/>
        <pc:sldMkLst>
          <pc:docMk/>
          <pc:sldMk cId="2381904625" sldId="268"/>
        </pc:sldMkLst>
        <pc:spChg chg="del">
          <ac:chgData name="Катрин Уберт" userId="7bafaef45e0d9c17" providerId="LiveId" clId="{331B0DC8-7B55-4F65-9F3F-E89485D4DFE4}" dt="2022-01-07T10:03:22.098" v="686" actId="21"/>
          <ac:spMkLst>
            <pc:docMk/>
            <pc:sldMk cId="2381904625" sldId="268"/>
            <ac:spMk id="2" creationId="{85DC5144-61E5-44B6-A0E0-1BEA2F89A243}"/>
          </ac:spMkLst>
        </pc:spChg>
        <pc:spChg chg="del">
          <ac:chgData name="Катрин Уберт" userId="7bafaef45e0d9c17" providerId="LiveId" clId="{331B0DC8-7B55-4F65-9F3F-E89485D4DFE4}" dt="2022-01-07T10:03:19.567" v="685" actId="21"/>
          <ac:spMkLst>
            <pc:docMk/>
            <pc:sldMk cId="2381904625" sldId="268"/>
            <ac:spMk id="3" creationId="{525815B5-210D-4A8D-B257-734AA46D3162}"/>
          </ac:spMkLst>
        </pc:spChg>
        <pc:spChg chg="add mod">
          <ac:chgData name="Катрин Уберт" userId="7bafaef45e0d9c17" providerId="LiveId" clId="{331B0DC8-7B55-4F65-9F3F-E89485D4DFE4}" dt="2022-01-07T10:04:56.902" v="702" actId="14100"/>
          <ac:spMkLst>
            <pc:docMk/>
            <pc:sldMk cId="2381904625" sldId="268"/>
            <ac:spMk id="6" creationId="{4EE579CB-8EB4-456B-9E1F-5FAC856317AA}"/>
          </ac:spMkLst>
        </pc:spChg>
        <pc:picChg chg="add del mod">
          <ac:chgData name="Катрин Уберт" userId="7bafaef45e0d9c17" providerId="LiveId" clId="{331B0DC8-7B55-4F65-9F3F-E89485D4DFE4}" dt="2022-01-07T10:03:46.122" v="690" actId="478"/>
          <ac:picMkLst>
            <pc:docMk/>
            <pc:sldMk cId="2381904625" sldId="268"/>
            <ac:picMk id="4" creationId="{80946B1F-05CB-416C-A644-5A940494AD7D}"/>
          </ac:picMkLst>
        </pc:picChg>
        <pc:picChg chg="add mod">
          <ac:chgData name="Катрин Уберт" userId="7bafaef45e0d9c17" providerId="LiveId" clId="{331B0DC8-7B55-4F65-9F3F-E89485D4DFE4}" dt="2022-01-07T10:04:38.658" v="695" actId="1076"/>
          <ac:picMkLst>
            <pc:docMk/>
            <pc:sldMk cId="2381904625" sldId="268"/>
            <ac:picMk id="5" creationId="{EEC76815-E727-491E-9752-1FF852079092}"/>
          </ac:picMkLst>
        </pc:picChg>
      </pc:sldChg>
      <pc:sldMasterChg chg="addSldLayout">
        <pc:chgData name="Катрин Уберт" userId="7bafaef45e0d9c17" providerId="LiveId" clId="{331B0DC8-7B55-4F65-9F3F-E89485D4DFE4}" dt="2022-01-07T09:15:46.156" v="0" actId="680"/>
        <pc:sldMasterMkLst>
          <pc:docMk/>
          <pc:sldMasterMk cId="1640615941" sldId="2147483648"/>
        </pc:sldMasterMkLst>
        <pc:sldLayoutChg chg="add">
          <pc:chgData name="Катрин Уберт" userId="7bafaef45e0d9c17" providerId="LiveId" clId="{331B0DC8-7B55-4F65-9F3F-E89485D4DFE4}" dt="2022-01-07T09:15:46.156" v="0" actId="680"/>
          <pc:sldLayoutMkLst>
            <pc:docMk/>
            <pc:sldMasterMk cId="1640615941" sldId="2147483648"/>
            <pc:sldLayoutMk cId="2435137505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E5216-8106-4F24-BE08-57479FC03797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CBBCB-34BC-4F69-8D87-243D628FC2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92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CBBCB-34BC-4F69-8D87-243D628FC21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0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70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11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4593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59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152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541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235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353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69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90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638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776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15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938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93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48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3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3A17C-E56C-4F70-8041-38BE63B8B4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1931" y="1768151"/>
            <a:ext cx="8915399" cy="2262781"/>
          </a:xfrm>
        </p:spPr>
        <p:txBody>
          <a:bodyPr/>
          <a:lstStyle/>
          <a:p>
            <a:r>
              <a:rPr lang="ru-RU" dirty="0"/>
              <a:t>Природа родного края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811625-3733-4E3A-B2C3-075945E90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1486" y="4777379"/>
            <a:ext cx="2883126" cy="150212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Работу выполнил </a:t>
            </a:r>
          </a:p>
          <a:p>
            <a:r>
              <a:rPr lang="ru-RU" dirty="0"/>
              <a:t>ученик средней школы №1</a:t>
            </a:r>
          </a:p>
          <a:p>
            <a:r>
              <a:rPr lang="ru-RU" dirty="0"/>
              <a:t>3 «а» класса</a:t>
            </a:r>
          </a:p>
          <a:p>
            <a:r>
              <a:rPr lang="ru-RU" dirty="0"/>
              <a:t>Уберт Захар</a:t>
            </a:r>
          </a:p>
        </p:txBody>
      </p:sp>
    </p:spTree>
    <p:extLst>
      <p:ext uri="{BB962C8B-B14F-4D97-AF65-F5344CB8AC3E}">
        <p14:creationId xmlns:p14="http://schemas.microsoft.com/office/powerpoint/2010/main" val="2387169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8E5FBB-635F-4A93-B813-3EE5DDD92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580" y="704720"/>
            <a:ext cx="8412714" cy="56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93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BDB018-BD6D-4867-99EB-775860AB4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90" y="1303377"/>
            <a:ext cx="8510296" cy="51657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8D8112-390D-4464-9AD0-7DBD4C0EEFEA}"/>
              </a:ext>
            </a:extLst>
          </p:cNvPr>
          <p:cNvSpPr txBox="1"/>
          <p:nvPr/>
        </p:nvSpPr>
        <p:spPr>
          <a:xfrm>
            <a:off x="3219061" y="466531"/>
            <a:ext cx="435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Волга</a:t>
            </a:r>
          </a:p>
        </p:txBody>
      </p:sp>
    </p:spTree>
    <p:extLst>
      <p:ext uri="{BB962C8B-B14F-4D97-AF65-F5344CB8AC3E}">
        <p14:creationId xmlns:p14="http://schemas.microsoft.com/office/powerpoint/2010/main" val="2650341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C76815-E727-491E-9752-1FF852079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179" y="671805"/>
            <a:ext cx="5211146" cy="52111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E579CB-8EB4-456B-9E1F-5FAC856317AA}"/>
              </a:ext>
            </a:extLst>
          </p:cNvPr>
          <p:cNvSpPr txBox="1"/>
          <p:nvPr/>
        </p:nvSpPr>
        <p:spPr>
          <a:xfrm>
            <a:off x="8574833" y="1240971"/>
            <a:ext cx="29484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Пляж</a:t>
            </a:r>
          </a:p>
        </p:txBody>
      </p:sp>
    </p:spTree>
    <p:extLst>
      <p:ext uri="{BB962C8B-B14F-4D97-AF65-F5344CB8AC3E}">
        <p14:creationId xmlns:p14="http://schemas.microsoft.com/office/powerpoint/2010/main" val="238190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1A5246-C65B-4598-9A24-6F6C8F634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618" y="1751416"/>
            <a:ext cx="7204011" cy="48122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10C737-821A-43DF-A3D6-D977C45DE728}"/>
              </a:ext>
            </a:extLst>
          </p:cNvPr>
          <p:cNvSpPr txBox="1"/>
          <p:nvPr/>
        </p:nvSpPr>
        <p:spPr>
          <a:xfrm>
            <a:off x="1968759" y="671804"/>
            <a:ext cx="906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Сосновый Бор</a:t>
            </a:r>
          </a:p>
        </p:txBody>
      </p:sp>
    </p:spTree>
    <p:extLst>
      <p:ext uri="{BB962C8B-B14F-4D97-AF65-F5344CB8AC3E}">
        <p14:creationId xmlns:p14="http://schemas.microsoft.com/office/powerpoint/2010/main" val="116737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95C0C-2316-4A71-B554-445C22FCE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72B44F-9EE7-44DD-88A8-C64CF325E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9922" y="2133600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Описать красоты родного города Маркса, а также показать, что даже в небольшом городе природа создает то, чему невозможно не поразиться</a:t>
            </a:r>
          </a:p>
        </p:txBody>
      </p:sp>
      <p:pic>
        <p:nvPicPr>
          <p:cNvPr id="5" name="Рисунок 4" descr="Бабочка">
            <a:extLst>
              <a:ext uri="{FF2B5EF4-FFF2-40B4-BE49-F238E27FC236}">
                <a16:creationId xmlns:a16="http://schemas.microsoft.com/office/drawing/2014/main" id="{378DD52F-11A6-419D-85A4-F3A6D2B02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54816" y="4682691"/>
            <a:ext cx="1433804" cy="1433804"/>
          </a:xfrm>
          <a:prstGeom prst="rect">
            <a:avLst/>
          </a:prstGeom>
        </p:spPr>
      </p:pic>
      <p:pic>
        <p:nvPicPr>
          <p:cNvPr id="7" name="Рисунок 6" descr="Воробей">
            <a:extLst>
              <a:ext uri="{FF2B5EF4-FFF2-40B4-BE49-F238E27FC236}">
                <a16:creationId xmlns:a16="http://schemas.microsoft.com/office/drawing/2014/main" id="{AD8E5BB7-F59A-4525-B98F-830A6DA49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8525" y="29883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0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423E9-F004-4CAA-9DFF-20902D90F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5331" y="624110"/>
            <a:ext cx="9209281" cy="1280890"/>
          </a:xfrm>
        </p:spPr>
        <p:txBody>
          <a:bodyPr/>
          <a:lstStyle/>
          <a:p>
            <a:r>
              <a:rPr lang="ru-RU" dirty="0"/>
              <a:t>Мой родной город, моя малая родина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DA1444-0906-4E9F-95CD-8C5245224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143" y="1455574"/>
            <a:ext cx="6636009" cy="497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02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E40A62-F83A-48E4-A205-A4782F99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Немного про наш город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31B28A-81EC-46F9-8357-20E558666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2681" y="1264555"/>
            <a:ext cx="5500429" cy="43361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	Исторические особенности Маркса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27D7D3-6A0A-4FEA-AC79-6C5E1E877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088" y="1802364"/>
            <a:ext cx="8677469" cy="488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8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6F80FE-B51C-489F-8833-2F9767C5B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933" y="260216"/>
            <a:ext cx="8911687" cy="1280890"/>
          </a:xfrm>
        </p:spPr>
        <p:txBody>
          <a:bodyPr/>
          <a:lstStyle/>
          <a:p>
            <a:r>
              <a:rPr lang="ru-RU" dirty="0"/>
              <a:t>Климат нашего любимого города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EECCB9-B40A-414F-9813-963021414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008" y="1147666"/>
            <a:ext cx="4136043" cy="27590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6F868C-9B9F-4950-B379-FAC6E1892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287" y="1147666"/>
            <a:ext cx="4136043" cy="27590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9835D0-1962-4E59-853F-435BF0275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0287" y="4040156"/>
            <a:ext cx="4136043" cy="27497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8F291B-AA77-4222-B61C-7EB35CE5B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5008" y="4040156"/>
            <a:ext cx="4136043" cy="275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45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AD687-EACE-4EB9-A6D0-C403CA425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6272" y="456159"/>
            <a:ext cx="8911687" cy="1280890"/>
          </a:xfrm>
        </p:spPr>
        <p:txBody>
          <a:bodyPr/>
          <a:lstStyle/>
          <a:p>
            <a:r>
              <a:rPr lang="ru-RU" dirty="0"/>
              <a:t>Пойменные озера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FB54C5-03CF-4D23-A1F8-755C92635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204" y="1246399"/>
            <a:ext cx="8101754" cy="538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79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06420C-9656-4459-B15D-5A08D5E6F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43" y="582206"/>
            <a:ext cx="8772908" cy="58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15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EE1093-4DFD-4998-ADAE-CB9E229B6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168" y="391886"/>
            <a:ext cx="8459755" cy="63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87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03CB4-2A6D-4682-B10D-274039F52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Змеёвы</a:t>
            </a:r>
            <a:r>
              <a:rPr lang="ru-RU" dirty="0"/>
              <a:t> горы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D3B92F-9728-4C93-8F51-40BF7CCA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5" y="1536959"/>
            <a:ext cx="7603671" cy="506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2747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</TotalTime>
  <Words>69</Words>
  <Application>Microsoft Office PowerPoint</Application>
  <PresentationFormat>Широкоэкранный</PresentationFormat>
  <Paragraphs>17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Wingdings 3</vt:lpstr>
      <vt:lpstr>Легкий дым</vt:lpstr>
      <vt:lpstr>Природа родного края</vt:lpstr>
      <vt:lpstr>Цель</vt:lpstr>
      <vt:lpstr>Мой родной город, моя малая родина</vt:lpstr>
      <vt:lpstr>Немного про наш город</vt:lpstr>
      <vt:lpstr>Климат нашего любимого города</vt:lpstr>
      <vt:lpstr>Пойменные озера</vt:lpstr>
      <vt:lpstr>Презентация PowerPoint</vt:lpstr>
      <vt:lpstr>Презентация PowerPoint</vt:lpstr>
      <vt:lpstr>Змеёвы горы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родного края</dc:title>
  <dc:creator>Катрин Уберт</dc:creator>
  <cp:lastModifiedBy>Катрин Уберт</cp:lastModifiedBy>
  <cp:revision>5</cp:revision>
  <dcterms:created xsi:type="dcterms:W3CDTF">2022-01-07T09:15:40Z</dcterms:created>
  <dcterms:modified xsi:type="dcterms:W3CDTF">2022-01-07T10:33:09Z</dcterms:modified>
</cp:coreProperties>
</file>