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3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93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022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6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4632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809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6935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976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78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34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171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517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81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72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443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37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91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160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94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857256"/>
          </a:xfrm>
        </p:spPr>
        <p:txBody>
          <a:bodyPr/>
          <a:lstStyle/>
          <a:p>
            <a:r>
              <a:rPr lang="ru-RU" sz="2000" dirty="0" smtClean="0"/>
              <a:t>Муниципальное казённое образовательное учреждение </a:t>
            </a:r>
            <a:r>
              <a:rPr lang="ru-RU" sz="2000" dirty="0" err="1" smtClean="0"/>
              <a:t>Боровская</a:t>
            </a:r>
            <a:r>
              <a:rPr lang="ru-RU" sz="2000" dirty="0" smtClean="0"/>
              <a:t> средняя общеобразовательная школа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 err="1" smtClean="0"/>
              <a:t>Болотнинского</a:t>
            </a:r>
            <a:r>
              <a:rPr lang="ru-RU" sz="2000" dirty="0" smtClean="0"/>
              <a:t> района Новосибирской области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05000"/>
            <a:ext cx="6400800" cy="438152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Земля наш </a:t>
            </a:r>
            <a:r>
              <a:rPr lang="ru-RU" sz="4400" dirty="0" err="1" smtClean="0">
                <a:solidFill>
                  <a:schemeClr val="tx1"/>
                </a:solidFill>
              </a:rPr>
              <a:t>общиий</a:t>
            </a:r>
            <a:r>
              <a:rPr lang="ru-RU" sz="4400" dirty="0" smtClean="0">
                <a:solidFill>
                  <a:schemeClr val="tx1"/>
                </a:solidFill>
              </a:rPr>
              <a:t> дом, где моя Родина </a:t>
            </a:r>
            <a:r>
              <a:rPr lang="ru-RU" sz="4400" dirty="0" err="1" smtClean="0">
                <a:solidFill>
                  <a:schemeClr val="tx1"/>
                </a:solidFill>
              </a:rPr>
              <a:t>Болотнинский</a:t>
            </a:r>
            <a:r>
              <a:rPr lang="ru-RU" sz="4400" dirty="0" smtClean="0">
                <a:solidFill>
                  <a:schemeClr val="tx1"/>
                </a:solidFill>
              </a:rPr>
              <a:t> район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Подготовил: учитель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начальных классов, МКОУ </a:t>
            </a:r>
          </a:p>
          <a:p>
            <a:r>
              <a:rPr lang="ru-RU" sz="2000" dirty="0" err="1" smtClean="0">
                <a:solidFill>
                  <a:schemeClr val="tx1"/>
                </a:solidFill>
              </a:rPr>
              <a:t>Боровской</a:t>
            </a:r>
            <a:r>
              <a:rPr lang="ru-RU" sz="2000" dirty="0" smtClean="0">
                <a:solidFill>
                  <a:schemeClr val="tx1"/>
                </a:solidFill>
              </a:rPr>
              <a:t> СОШ </a:t>
            </a:r>
          </a:p>
          <a:p>
            <a:r>
              <a:rPr lang="ru-RU" sz="2000" dirty="0" err="1" smtClean="0">
                <a:solidFill>
                  <a:schemeClr val="tx1"/>
                </a:solidFill>
              </a:rPr>
              <a:t>Бубович</a:t>
            </a:r>
            <a:r>
              <a:rPr lang="ru-RU" sz="2000" dirty="0" smtClean="0">
                <a:solidFill>
                  <a:schemeClr val="tx1"/>
                </a:solidFill>
              </a:rPr>
              <a:t> Н.Н.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62" y="457200"/>
            <a:ext cx="6807959" cy="6019800"/>
          </a:xfrm>
        </p:spPr>
      </p:pic>
    </p:spTree>
    <p:extLst>
      <p:ext uri="{BB962C8B-B14F-4D97-AF65-F5344CB8AC3E}">
        <p14:creationId xmlns:p14="http://schemas.microsoft.com/office/powerpoint/2010/main" val="2678512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33400"/>
            <a:ext cx="7086600" cy="5943600"/>
          </a:xfrm>
        </p:spPr>
      </p:pic>
    </p:spTree>
    <p:extLst>
      <p:ext uri="{BB962C8B-B14F-4D97-AF65-F5344CB8AC3E}">
        <p14:creationId xmlns:p14="http://schemas.microsoft.com/office/powerpoint/2010/main" val="3045715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9600"/>
            <a:ext cx="7620000" cy="6019800"/>
          </a:xfrm>
        </p:spPr>
      </p:pic>
    </p:spTree>
    <p:extLst>
      <p:ext uri="{BB962C8B-B14F-4D97-AF65-F5344CB8AC3E}">
        <p14:creationId xmlns:p14="http://schemas.microsoft.com/office/powerpoint/2010/main" val="1447816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09600"/>
            <a:ext cx="7467600" cy="5562600"/>
          </a:xfrm>
        </p:spPr>
      </p:pic>
    </p:spTree>
    <p:extLst>
      <p:ext uri="{BB962C8B-B14F-4D97-AF65-F5344CB8AC3E}">
        <p14:creationId xmlns:p14="http://schemas.microsoft.com/office/powerpoint/2010/main" val="3860517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2" name="AutoShape 2" descr="https://fs00.infourok.ru/images/doc/153/176782/hello_html_m47edf5b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s://fs00.infourok.ru/images/doc/153/176782/hello_html_m47edf5b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8392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57200"/>
            <a:ext cx="7239000" cy="5791200"/>
          </a:xfrm>
        </p:spPr>
      </p:pic>
    </p:spTree>
    <p:extLst>
      <p:ext uri="{BB962C8B-B14F-4D97-AF65-F5344CB8AC3E}">
        <p14:creationId xmlns:p14="http://schemas.microsoft.com/office/powerpoint/2010/main" val="811785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80" y="304800"/>
            <a:ext cx="6357432" cy="6400800"/>
          </a:xfrm>
        </p:spPr>
      </p:pic>
    </p:spTree>
    <p:extLst>
      <p:ext uri="{BB962C8B-B14F-4D97-AF65-F5344CB8AC3E}">
        <p14:creationId xmlns:p14="http://schemas.microsoft.com/office/powerpoint/2010/main" val="3036866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8" y="457200"/>
            <a:ext cx="7010402" cy="6096000"/>
          </a:xfrm>
        </p:spPr>
      </p:pic>
    </p:spTree>
    <p:extLst>
      <p:ext uri="{BB962C8B-B14F-4D97-AF65-F5344CB8AC3E}">
        <p14:creationId xmlns:p14="http://schemas.microsoft.com/office/powerpoint/2010/main" val="1856287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bestcube.space/wp-content/uploads/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072494" cy="55007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6644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w2.google.com/mw-panoramio/photos/medium/528311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199" y="228600"/>
            <a:ext cx="8350685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09600"/>
            <a:ext cx="6858000" cy="5867400"/>
          </a:xfrm>
        </p:spPr>
      </p:pic>
    </p:spTree>
    <p:extLst>
      <p:ext uri="{BB962C8B-B14F-4D97-AF65-F5344CB8AC3E}">
        <p14:creationId xmlns:p14="http://schemas.microsoft.com/office/powerpoint/2010/main" val="2284204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6" name="Picture 6" descr="https://bipbap.ru/wp-content/uploads/2017/05/1165_rrrryo-1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66140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bipbap.ru/wp-content/uploads/2018/08/Centaurea-cyanus-big-640x4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30580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kartinki-cvetov.ru/images9/cvety_07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41248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ÐÐ¾Ð»Ð¾ÐºÐ¾Ð»ÑÑÐ¸ÐºÐ¸ (Campanula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458200" cy="6153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kartinki-cvetov.ru/images9/oduvanchik16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61060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457200"/>
            <a:ext cx="7213600" cy="6019800"/>
          </a:xfrm>
        </p:spPr>
      </p:pic>
    </p:spTree>
    <p:extLst>
      <p:ext uri="{BB962C8B-B14F-4D97-AF65-F5344CB8AC3E}">
        <p14:creationId xmlns:p14="http://schemas.microsoft.com/office/powerpoint/2010/main" val="361969457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</TotalTime>
  <Words>30</Words>
  <Application>Microsoft Office PowerPoint</Application>
  <PresentationFormat>Экран (4:3)</PresentationFormat>
  <Paragraphs>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Trebuchet MS</vt:lpstr>
      <vt:lpstr>Wingdings 3</vt:lpstr>
      <vt:lpstr>Грань</vt:lpstr>
      <vt:lpstr>Муниципальное казённое образовательное учреждение Боровская средняя общеобразовательная школа  Болотнинского района Новосибирской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Земля – наш общий дом, где </dc:title>
  <dc:creator>XAKER</dc:creator>
  <cp:lastModifiedBy>1</cp:lastModifiedBy>
  <cp:revision>20</cp:revision>
  <dcterms:created xsi:type="dcterms:W3CDTF">2019-03-19T06:18:11Z</dcterms:created>
  <dcterms:modified xsi:type="dcterms:W3CDTF">2019-06-24T16:04:16Z</dcterms:modified>
</cp:coreProperties>
</file>