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66" r:id="rId14"/>
    <p:sldId id="267" r:id="rId15"/>
    <p:sldId id="268" r:id="rId16"/>
    <p:sldId id="269" r:id="rId17"/>
    <p:sldId id="277" r:id="rId18"/>
    <p:sldId id="279" r:id="rId19"/>
    <p:sldId id="270" r:id="rId20"/>
    <p:sldId id="275" r:id="rId21"/>
    <p:sldId id="271" r:id="rId22"/>
    <p:sldId id="276" r:id="rId23"/>
    <p:sldId id="27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44" autoAdjust="0"/>
    <p:restoredTop sz="94660"/>
  </p:normalViewPr>
  <p:slideViewPr>
    <p:cSldViewPr>
      <p:cViewPr varScale="1">
        <p:scale>
          <a:sx n="67" d="100"/>
          <a:sy n="67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9816A-3D45-417C-BC6E-1BEC1F289997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CC69C-E2F0-43A8-B7A1-631AFB682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videoplayback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урок путешествие по морю зна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0711"/>
            <a:ext cx="8572560" cy="6482999"/>
          </a:xfrm>
          <a:prstGeom prst="rect">
            <a:avLst/>
          </a:prstGeom>
          <a:noFill/>
        </p:spPr>
      </p:pic>
      <p:pic>
        <p:nvPicPr>
          <p:cNvPr id="19458" name="Picture 2" descr="https://static5.depositphotos.com/1000128/394/i/950/depositphotos_3948967-stock-photo-golden-compas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571877"/>
            <a:ext cx="4357718" cy="3071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краби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изминут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глао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глагол таблиц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  233, стр. 128</a:t>
            </a:r>
            <a:endParaRPr lang="ru-RU" dirty="0"/>
          </a:p>
        </p:txBody>
      </p:sp>
      <p:pic>
        <p:nvPicPr>
          <p:cNvPr id="1028" name="Picture 4" descr="C:\Users\user\Desktop\0000125_russkij-zyk-3-klass-v-2-h-2_550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4357718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подводные камни предл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 descr="C:\Users\user\Desktop\предлог определе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предл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user\Desktop\остров безграмотланд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путешествие начинаетс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исправь ошиб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6191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user\Desktop\части речи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4108"/>
            <a:ext cx="9144000" cy="6389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рефлекс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285728"/>
            <a:ext cx="8278842" cy="6191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user\Desktop\спасибо за работ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начал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carrot-high-in-vitamin-A-768x35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758" y="357167"/>
            <a:ext cx="3921052" cy="2440194"/>
          </a:xfrm>
          <a:prstGeom prst="rect">
            <a:avLst/>
          </a:prstGeom>
          <a:noFill/>
        </p:spPr>
      </p:pic>
      <p:pic>
        <p:nvPicPr>
          <p:cNvPr id="3075" name="Picture 3" descr="C:\Users\user\Desktop\горох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85728"/>
            <a:ext cx="3214710" cy="2143140"/>
          </a:xfrm>
          <a:prstGeom prst="rect">
            <a:avLst/>
          </a:prstGeom>
          <a:noFill/>
        </p:spPr>
      </p:pic>
      <p:pic>
        <p:nvPicPr>
          <p:cNvPr id="3076" name="Picture 4" descr="C:\Users\user\Desktop\капуста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428596" y="3428996"/>
            <a:ext cx="2286015" cy="2071705"/>
          </a:xfrm>
          <a:prstGeom prst="rect">
            <a:avLst/>
          </a:prstGeom>
          <a:noFill/>
        </p:spPr>
      </p:pic>
      <p:pic>
        <p:nvPicPr>
          <p:cNvPr id="3077" name="Picture 5" descr="C:\Users\user\Desktop\помидо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3786166"/>
            <a:ext cx="2571768" cy="2643230"/>
          </a:xfrm>
          <a:prstGeom prst="rect">
            <a:avLst/>
          </a:prstGeom>
          <a:noFill/>
        </p:spPr>
      </p:pic>
      <p:pic>
        <p:nvPicPr>
          <p:cNvPr id="3078" name="Picture 6" descr="C:\Users\user\Desktop\огурец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2357430"/>
            <a:ext cx="2671758" cy="1709734"/>
          </a:xfrm>
          <a:prstGeom prst="rect">
            <a:avLst/>
          </a:prstGeom>
          <a:noFill/>
        </p:spPr>
      </p:pic>
      <p:pic>
        <p:nvPicPr>
          <p:cNvPr id="3079" name="Picture 7" descr="C:\Users\user\Desktop\картофель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4357694"/>
            <a:ext cx="207170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остров сушествитель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существительное таб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01122" cy="6191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КТО ?       ЧТО?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два дельфи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286808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остров прилагатель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имя прилагательное таблиц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10</Words>
  <Application>Microsoft Office PowerPoint</Application>
  <PresentationFormat>Экран (4:3)</PresentationFormat>
  <Paragraphs>2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КТО ?       ЧТО?</vt:lpstr>
      <vt:lpstr>Слайд 8</vt:lpstr>
      <vt:lpstr>Слайд 9</vt:lpstr>
      <vt:lpstr>Слайд 10</vt:lpstr>
      <vt:lpstr>Слайд 11</vt:lpstr>
      <vt:lpstr>Слайд 12</vt:lpstr>
      <vt:lpstr>Слайд 13</vt:lpstr>
      <vt:lpstr>Упражнение  233, стр. 128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32</cp:revision>
  <dcterms:created xsi:type="dcterms:W3CDTF">2018-05-09T07:49:04Z</dcterms:created>
  <dcterms:modified xsi:type="dcterms:W3CDTF">2018-05-09T16:45:52Z</dcterms:modified>
</cp:coreProperties>
</file>