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1" r:id="rId3"/>
    <p:sldId id="260" r:id="rId4"/>
    <p:sldId id="261" r:id="rId5"/>
    <p:sldId id="282" r:id="rId6"/>
    <p:sldId id="283" r:id="rId7"/>
    <p:sldId id="287" r:id="rId8"/>
    <p:sldId id="284" r:id="rId9"/>
    <p:sldId id="285" r:id="rId10"/>
    <p:sldId id="275" r:id="rId11"/>
    <p:sldId id="277" r:id="rId12"/>
    <p:sldId id="278" r:id="rId13"/>
    <p:sldId id="279" r:id="rId14"/>
    <p:sldId id="280" r:id="rId15"/>
    <p:sldId id="273" r:id="rId16"/>
    <p:sldId id="268" r:id="rId17"/>
    <p:sldId id="26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441" autoAdjust="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21BD4CC1-2A44-4B4C-85E6-827E17EF27D3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0D1074ED-CA71-4D75-BA9F-20251593D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D4CC1-2A44-4B4C-85E6-827E17EF27D3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074ED-CA71-4D75-BA9F-20251593D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D4CC1-2A44-4B4C-85E6-827E17EF27D3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074ED-CA71-4D75-BA9F-20251593D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D4CC1-2A44-4B4C-85E6-827E17EF27D3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074ED-CA71-4D75-BA9F-20251593D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D4CC1-2A44-4B4C-85E6-827E17EF27D3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074ED-CA71-4D75-BA9F-20251593D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D4CC1-2A44-4B4C-85E6-827E17EF27D3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074ED-CA71-4D75-BA9F-20251593DC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D4CC1-2A44-4B4C-85E6-827E17EF27D3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074ED-CA71-4D75-BA9F-20251593DC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D4CC1-2A44-4B4C-85E6-827E17EF27D3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074ED-CA71-4D75-BA9F-20251593D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D4CC1-2A44-4B4C-85E6-827E17EF27D3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074ED-CA71-4D75-BA9F-20251593D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21BD4CC1-2A44-4B4C-85E6-827E17EF27D3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0D1074ED-CA71-4D75-BA9F-20251593D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21BD4CC1-2A44-4B4C-85E6-827E17EF27D3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0D1074ED-CA71-4D75-BA9F-20251593D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21BD4CC1-2A44-4B4C-85E6-827E17EF27D3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0D1074ED-CA71-4D75-BA9F-20251593DC2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8;&#1075;&#1086;&#1088;&#1100;\Desktop\&#1047;&#1072;&#1085;&#1103;&#1090;&#1080;&#1077;%20&#1085;&#1072;%20&#1052;&#1054;%20&#1055;&#1091;&#1090;&#1077;&#1096;&#1077;&#1089;&#1090;&#1074;&#1080;&#1077;%20&#1087;&#1086;%20&#1075;&#1086;&#1088;&#1086;&#1076;&#1091;%20&#1052;&#1072;&#1085;&#1090;&#1091;&#1088;&#1086;&#1074;&#1086;\01%20&#1052;&#1072;&#1085;&#1090;&#1091;&#1088;&#1086;&#1074;&#1086;%20-%20&#1075;&#1086;&#1088;&#1086;&#1076;%20&#1084;&#1086;&#1081;%20&#1088;&#1086;&#1076;&#1085;&#1086;&#1081;.WAV" TargetMode="Externa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&#1048;&#1075;&#1086;&#1088;&#1100;\Desktop\&#1047;&#1072;&#1085;&#1103;&#1090;&#1080;&#1077;%20&#1085;&#1072;%20&#1052;&#1054;%20&#1055;&#1091;&#1090;&#1077;&#1096;&#1077;&#1089;&#1090;&#1074;&#1080;&#1077;%20&#1087;&#1086;%20&#1075;&#1086;&#1088;&#1086;&#1076;&#1091;%20&#1052;&#1072;&#1085;&#1090;&#1091;&#1088;&#1086;&#1074;&#1086;\&#1082;&#1088;&#1099;&#1083;&#1100;&#1103;.mp3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5312" y="2514955"/>
            <a:ext cx="8064896" cy="182809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C000"/>
                </a:solidFill>
              </a:rPr>
              <a:t/>
            </a:r>
            <a:br>
              <a:rPr lang="ru-RU" b="1" dirty="0" smtClean="0">
                <a:solidFill>
                  <a:srgbClr val="FFC000"/>
                </a:solidFill>
              </a:rPr>
            </a:br>
            <a:r>
              <a:rPr lang="ru-RU" b="1" dirty="0" smtClean="0">
                <a:solidFill>
                  <a:srgbClr val="FFC000"/>
                </a:solidFill>
              </a:rPr>
              <a:t>«Путешествие по городу Мантурово»</a:t>
            </a:r>
            <a:br>
              <a:rPr lang="ru-RU" b="1" dirty="0" smtClean="0">
                <a:solidFill>
                  <a:srgbClr val="FFC000"/>
                </a:solidFill>
              </a:rPr>
            </a:b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10323" y="6165304"/>
            <a:ext cx="3672408" cy="504056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bg1"/>
                </a:solidFill>
                <a:latin typeface="+mj-lt"/>
              </a:rPr>
              <a:t>Мантурово, </a:t>
            </a:r>
            <a:r>
              <a:rPr lang="ru-RU" sz="1800" b="1" dirty="0" smtClean="0">
                <a:solidFill>
                  <a:schemeClr val="bg1"/>
                </a:solidFill>
                <a:latin typeface="+mj-lt"/>
              </a:rPr>
              <a:t>2021 г.</a:t>
            </a:r>
            <a:endParaRPr lang="ru-RU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88640"/>
            <a:ext cx="8892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b="1" i="1" dirty="0" smtClean="0"/>
              <a:t>детский сад №7 «Сказка» городского округа город Мантурово</a:t>
            </a:r>
          </a:p>
          <a:p>
            <a:pPr algn="ctr"/>
            <a:r>
              <a:rPr lang="ru-RU" b="1" i="1" dirty="0" smtClean="0"/>
              <a:t>Костромской области</a:t>
            </a:r>
            <a:endParaRPr lang="ru-RU" b="1" i="1" dirty="0"/>
          </a:p>
        </p:txBody>
      </p:sp>
      <p:pic>
        <p:nvPicPr>
          <p:cNvPr id="6" name="01 Мантурово - город мой родной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884368" y="5661248"/>
            <a:ext cx="936104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195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548680"/>
            <a:ext cx="7776864" cy="92333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Игра «Называй, не зевай!»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Знаете ли вы растения нашей местности? Отгадайте загадки.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В ответах спрятаны растения нашей местности.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1556793"/>
            <a:ext cx="30060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1.Цветики – корзинкой,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С желтой серединкой,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Белая рубашка –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Хороша … 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644008" y="1556792"/>
            <a:ext cx="3384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2.Посмотрите – у ограды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Расцвела царица сада.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Не тюльпан и не мимоза,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А в шипах красотка … 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3043421"/>
            <a:ext cx="35283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4. Бусы красные висят.</a:t>
            </a:r>
          </a:p>
          <a:p>
            <a:r>
              <a:rPr lang="ru-RU" i="1" dirty="0" smtClean="0"/>
              <a:t>На меня они глядят.</a:t>
            </a:r>
          </a:p>
          <a:p>
            <a:r>
              <a:rPr lang="ru-RU" i="1" dirty="0" smtClean="0"/>
              <a:t>Очень любят бусы эти</a:t>
            </a:r>
          </a:p>
          <a:p>
            <a:r>
              <a:rPr lang="ru-RU" i="1" dirty="0" smtClean="0"/>
              <a:t>Дети, пчелы и медведи… 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55576" y="3043421"/>
            <a:ext cx="36724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3.Под листом на каждой ветке</a:t>
            </a:r>
          </a:p>
          <a:p>
            <a:r>
              <a:rPr lang="ru-RU" i="1" dirty="0" smtClean="0"/>
              <a:t>Сидят маленькие детки.</a:t>
            </a:r>
          </a:p>
          <a:p>
            <a:r>
              <a:rPr lang="ru-RU" i="1" dirty="0" smtClean="0"/>
              <a:t>Тот, кто деток соберет,</a:t>
            </a:r>
          </a:p>
          <a:p>
            <a:r>
              <a:rPr lang="ru-RU" i="1" dirty="0" smtClean="0"/>
              <a:t>Руки вымажет и рот.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55576" y="4725144"/>
            <a:ext cx="35283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5. Клейкие почки, </a:t>
            </a:r>
          </a:p>
          <a:p>
            <a:r>
              <a:rPr lang="ru-RU" i="1" dirty="0" smtClean="0"/>
              <a:t>зеленые листочки</a:t>
            </a:r>
          </a:p>
          <a:p>
            <a:r>
              <a:rPr lang="ru-RU" i="1" dirty="0" smtClean="0"/>
              <a:t>С белой корой</a:t>
            </a:r>
          </a:p>
          <a:p>
            <a:r>
              <a:rPr lang="ru-RU" i="1" dirty="0" smtClean="0"/>
              <a:t>Стоит под горой 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644008" y="4725144"/>
            <a:ext cx="35283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6.Её всегда в лесу найдешь.</a:t>
            </a:r>
          </a:p>
          <a:p>
            <a:r>
              <a:rPr lang="ru-RU" i="1" dirty="0" smtClean="0"/>
              <a:t>Пойдем гулять и встретим.</a:t>
            </a:r>
          </a:p>
          <a:p>
            <a:r>
              <a:rPr lang="ru-RU" i="1" dirty="0" smtClean="0"/>
              <a:t>Стоит колючая, как ёж,</a:t>
            </a:r>
          </a:p>
          <a:p>
            <a:r>
              <a:rPr lang="ru-RU" i="1" dirty="0" smtClean="0"/>
              <a:t>Зимою в платье летнем … .</a:t>
            </a:r>
            <a:endParaRPr lang="ru-RU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99238" y="5157192"/>
            <a:ext cx="1244762" cy="1529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3429000"/>
            <a:ext cx="1465283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AutoShape 5" descr="https://im0-tub-ru.yandex.net/i?id=f5ebc09e5b965045fcab68204e4905e0&amp;n=33&amp;w=200&amp;h=1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336" y="1916832"/>
            <a:ext cx="1266347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1628801"/>
            <a:ext cx="104721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3933056"/>
            <a:ext cx="128397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3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5013176"/>
            <a:ext cx="1000125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27584" y="1556792"/>
          <a:ext cx="7560840" cy="266429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890210"/>
                <a:gridCol w="1890210"/>
                <a:gridCol w="1890210"/>
                <a:gridCol w="1890210"/>
              </a:tblGrid>
              <a:tr h="266429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3" r="15687"/>
          <a:stretch>
            <a:fillRect/>
          </a:stretch>
        </p:blipFill>
        <p:spPr>
          <a:xfrm>
            <a:off x="971600" y="1772816"/>
            <a:ext cx="1690324" cy="21602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9" r="16190"/>
          <a:stretch>
            <a:fillRect/>
          </a:stretch>
        </p:blipFill>
        <p:spPr>
          <a:xfrm>
            <a:off x="2843808" y="1988840"/>
            <a:ext cx="1584176" cy="17509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700808"/>
            <a:ext cx="1744810" cy="22322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1844825"/>
            <a:ext cx="1702065" cy="194421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83568" y="548680"/>
            <a:ext cx="7776864" cy="92333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Игра «Четвертый лишний»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Знаете ли вы животных нашей местности? В каждой строке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 выбери лишнее </a:t>
            </a:r>
            <a:r>
              <a:rPr lang="ru-RU" dirty="0" err="1" smtClean="0">
                <a:solidFill>
                  <a:schemeClr val="bg1"/>
                </a:solidFill>
              </a:rPr>
              <a:t>сово</a:t>
            </a:r>
            <a:r>
              <a:rPr lang="ru-RU" dirty="0" smtClean="0">
                <a:solidFill>
                  <a:schemeClr val="bg1"/>
                </a:solidFill>
              </a:rPr>
              <a:t>. Объясни, что общего в остальных словах.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27584" y="1397000"/>
          <a:ext cx="7560840" cy="260806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890210"/>
                <a:gridCol w="1890210"/>
                <a:gridCol w="1890210"/>
                <a:gridCol w="1890210"/>
              </a:tblGrid>
              <a:tr h="26080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772816"/>
            <a:ext cx="1666471" cy="16561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7" y="1772816"/>
            <a:ext cx="1649027" cy="16561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844824"/>
            <a:ext cx="1672444" cy="151216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3" r="16505"/>
          <a:stretch/>
        </p:blipFill>
        <p:spPr>
          <a:xfrm>
            <a:off x="6588224" y="1772816"/>
            <a:ext cx="1664244" cy="1656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27584" y="1397000"/>
          <a:ext cx="7560840" cy="260806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890210"/>
                <a:gridCol w="1890210"/>
                <a:gridCol w="1890210"/>
                <a:gridCol w="1890210"/>
              </a:tblGrid>
              <a:tr h="26080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844824"/>
            <a:ext cx="1782198" cy="15841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060848"/>
            <a:ext cx="1780419" cy="12961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2" t="6385" r="14319" b="4229"/>
          <a:stretch/>
        </p:blipFill>
        <p:spPr>
          <a:xfrm>
            <a:off x="4716016" y="1916832"/>
            <a:ext cx="1656184" cy="14880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1700808"/>
            <a:ext cx="1728192" cy="21890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27584" y="1397000"/>
          <a:ext cx="7560840" cy="260806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890210"/>
                <a:gridCol w="1890210"/>
                <a:gridCol w="1890210"/>
                <a:gridCol w="1890210"/>
              </a:tblGrid>
              <a:tr h="26080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628800"/>
            <a:ext cx="1715485" cy="18722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844824"/>
            <a:ext cx="1750414" cy="15121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4644008" y="1772816"/>
            <a:ext cx="1840735" cy="194421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1556793"/>
            <a:ext cx="1728192" cy="237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48680"/>
            <a:ext cx="7776864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Управляющая кнопка: звук 1">
            <a:hlinkClick r:id="rId3" action="ppaction://hlinkfile" highlightClick="1"/>
          </p:cNvPr>
          <p:cNvSpPr/>
          <p:nvPr/>
        </p:nvSpPr>
        <p:spPr>
          <a:xfrm>
            <a:off x="8244408" y="6173688"/>
            <a:ext cx="728464" cy="432048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92696"/>
            <a:ext cx="77048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Любимая Родина - это и наша общая планета Земля, и континенты, и страны, и города, поселки, деревеньки, но в первую очередь - это, конечно же место, где мы родились, и которое навсегда остается в душе и в сердце навсегда.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51720" y="2852936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Сторона родимая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С деревнями и  нивами.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Унжа, речка тихая,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И кругом - леса.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По соседству с нивами,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У реки с разливами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Город наш, которого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Не любить нельзя.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548680"/>
            <a:ext cx="77768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    Подробнее об истории нашего города вы можете узнать, побывав в нашем городском музее</a:t>
            </a:r>
            <a:r>
              <a:rPr lang="ru-RU" sz="3200" b="1" dirty="0">
                <a:solidFill>
                  <a:srgbClr val="0070C0"/>
                </a:solidFill>
              </a:rPr>
              <a:t>.</a:t>
            </a:r>
            <a:endParaRPr lang="ru-RU" sz="3200" b="1" dirty="0" smtClean="0">
              <a:solidFill>
                <a:srgbClr val="0070C0"/>
              </a:solidFill>
            </a:endParaRPr>
          </a:p>
        </p:txBody>
      </p:sp>
      <p:pic>
        <p:nvPicPr>
          <p:cNvPr id="4" name="Рисунок 3" descr="http://manturovo.org/i/u/33(10)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119476"/>
            <a:ext cx="3816424" cy="41898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63140" y="980728"/>
            <a:ext cx="6965245" cy="72008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FF0000"/>
                </a:solidFill>
              </a:rPr>
              <a:t>Мантурово -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82" y="2345492"/>
            <a:ext cx="46672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248" y="3040028"/>
            <a:ext cx="7209536" cy="604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65714" y="3645024"/>
            <a:ext cx="749352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от финно-угорских слов </a:t>
            </a:r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«манн» </a:t>
            </a:r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«тура»,</a:t>
            </a:r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 что означает </a:t>
            </a:r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«пригорок» </a:t>
            </a:r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или </a:t>
            </a:r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«небольшая возвышенность»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58598"/>
            <a:ext cx="2880321" cy="1653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053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052736"/>
            <a:ext cx="7632848" cy="432048"/>
          </a:xfrm>
          <a:solidFill>
            <a:srgbClr val="FF0000"/>
          </a:solidFill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>
                <a:solidFill>
                  <a:schemeClr val="bg1"/>
                </a:solidFill>
              </a:rPr>
              <a:t>Каждый город имеет свой герб. Найди герб нашего города</a:t>
            </a:r>
            <a:endParaRPr lang="ru-RU" sz="2400" dirty="0">
              <a:solidFill>
                <a:schemeClr val="bg1"/>
              </a:solidFill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755576" y="1844824"/>
            <a:ext cx="1944216" cy="2343165"/>
            <a:chOff x="755576" y="1844824"/>
            <a:chExt cx="1944216" cy="2343165"/>
          </a:xfrm>
        </p:grpSpPr>
        <p:pic>
          <p:nvPicPr>
            <p:cNvPr id="2050" name="Picture 2" descr="http://putdor.ru/upload/iblock/f3e/f3ebe3eaa32a13ffec97fa3edcf0346d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1600" y="1844824"/>
              <a:ext cx="1728192" cy="2160240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755576" y="3356992"/>
              <a:ext cx="648072" cy="83099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8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1</a:t>
              </a:r>
              <a:endParaRPr lang="ru-RU" sz="48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2915816" y="1844824"/>
            <a:ext cx="2087454" cy="2271157"/>
            <a:chOff x="2915816" y="1844824"/>
            <a:chExt cx="2087454" cy="2271157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47864" y="1844824"/>
              <a:ext cx="1655406" cy="2092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Прямоугольник 10"/>
            <p:cNvSpPr/>
            <p:nvPr/>
          </p:nvSpPr>
          <p:spPr>
            <a:xfrm>
              <a:off x="2915816" y="3284984"/>
              <a:ext cx="648072" cy="83099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8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2</a:t>
              </a:r>
              <a:endParaRPr lang="ru-RU" sz="48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5508104" y="1844824"/>
            <a:ext cx="1753542" cy="2343165"/>
            <a:chOff x="5508104" y="1844824"/>
            <a:chExt cx="1753542" cy="2343165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580112" y="1844824"/>
              <a:ext cx="1681534" cy="21154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Прямоугольник 11"/>
            <p:cNvSpPr/>
            <p:nvPr/>
          </p:nvSpPr>
          <p:spPr>
            <a:xfrm>
              <a:off x="5508104" y="3356992"/>
              <a:ext cx="648072" cy="83099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8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3</a:t>
              </a:r>
              <a:endParaRPr lang="ru-RU" sz="48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331640" y="4221088"/>
            <a:ext cx="2176065" cy="2068625"/>
            <a:chOff x="1331640" y="4221088"/>
            <a:chExt cx="2176065" cy="2068625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835696" y="4221088"/>
              <a:ext cx="1672009" cy="2068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Прямоугольник 12"/>
            <p:cNvSpPr/>
            <p:nvPr/>
          </p:nvSpPr>
          <p:spPr>
            <a:xfrm>
              <a:off x="1331640" y="5445224"/>
              <a:ext cx="648072" cy="83099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8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4</a:t>
              </a:r>
              <a:endParaRPr lang="ru-RU" sz="48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3779912" y="4221088"/>
            <a:ext cx="2025879" cy="1983125"/>
            <a:chOff x="3779912" y="4221088"/>
            <a:chExt cx="2025879" cy="1983125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211960" y="4221088"/>
              <a:ext cx="1593831" cy="1941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Прямоугольник 13"/>
            <p:cNvSpPr/>
            <p:nvPr/>
          </p:nvSpPr>
          <p:spPr>
            <a:xfrm>
              <a:off x="3779912" y="5373216"/>
              <a:ext cx="648072" cy="83099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8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5</a:t>
              </a:r>
              <a:endParaRPr lang="ru-RU" sz="48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20" name="Заголовок 1"/>
          <p:cNvSpPr txBox="1">
            <a:spLocks/>
          </p:cNvSpPr>
          <p:nvPr/>
        </p:nvSpPr>
        <p:spPr>
          <a:xfrm>
            <a:off x="755576" y="404664"/>
            <a:ext cx="7776864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 2018 год в городе проживает 15619 жителей.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848872" cy="81121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Чем же знаменит наш родной город?</a:t>
            </a:r>
            <a:endParaRPr lang="ru-RU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1124744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Конечно же красивой природой!!!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6" name="Содержимое 3" descr="http://www.russia-open.com/files/2774/Pamyatnik-prirody-Sosnovyj-bor_sightseeing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772816"/>
            <a:ext cx="345638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971600" y="4653136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«Сосновый бор»</a:t>
            </a:r>
            <a:endParaRPr lang="ru-RU" sz="2800" dirty="0"/>
          </a:p>
        </p:txBody>
      </p:sp>
      <p:pic>
        <p:nvPicPr>
          <p:cNvPr id="18436" name="Picture 4" descr="http://ns.sitecity.ru/users/m/manturovo/storage/lalbum_2604215730.p_2604225150_83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844824"/>
            <a:ext cx="3456384" cy="259228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004048" y="465313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«река Унжа»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7921146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681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99525" y="188640"/>
            <a:ext cx="8160907" cy="6120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3691" y="908720"/>
            <a:ext cx="7900797" cy="5925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797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8" y="0"/>
            <a:ext cx="8901670" cy="6741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850" y="332655"/>
            <a:ext cx="8785150" cy="64087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486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Фото  река Унж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328" y="260648"/>
            <a:ext cx="6288009" cy="64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E:\Фото река Унж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962" y="511152"/>
            <a:ext cx="8235302" cy="6237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65735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img-fotki.yandex.ru/get/9107/85084717.44/0_a2cc4_a40ab532_X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14" y="160338"/>
            <a:ext cx="8825173" cy="58863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07" y="385319"/>
            <a:ext cx="8369993" cy="64726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234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1250</TotalTime>
  <Words>327</Words>
  <Application>Microsoft Office PowerPoint</Application>
  <PresentationFormat>Экран (4:3)</PresentationFormat>
  <Paragraphs>52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Кнопка</vt:lpstr>
      <vt:lpstr> «Путешествие по городу Мантурово» </vt:lpstr>
      <vt:lpstr>Мантурово - </vt:lpstr>
      <vt:lpstr>Каждый город имеет свой герб. Найди герб нашего города</vt:lpstr>
      <vt:lpstr>Чем же знаменит наш родной город?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Игорь</dc:creator>
  <cp:lastModifiedBy>Пользователь Windows</cp:lastModifiedBy>
  <cp:revision>121</cp:revision>
  <dcterms:created xsi:type="dcterms:W3CDTF">2017-12-01T08:56:09Z</dcterms:created>
  <dcterms:modified xsi:type="dcterms:W3CDTF">2021-12-20T08:49:29Z</dcterms:modified>
</cp:coreProperties>
</file>