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7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d36efffaa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3286116" cy="53612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52" y="1428736"/>
            <a:ext cx="6858048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Знать об этом         должен каждый,   безопасность  - 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это  важно!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d36efffaa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3286116" cy="53612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52" y="1428736"/>
            <a:ext cx="6858048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Знать об этом         должен каждый,   безопасность  - 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это  важно!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гон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c9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11-460x3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dieval-blacksmi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478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st-Oxyacetylene-Welding-Kit-Reviews-1024x5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" y="0"/>
            <a:ext cx="913767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0411-RIS2PE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84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KPwoodFiredSaltKiln2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Technical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</Words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 Знать об этом         должен каждый,   безопасность  -  это  важно!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Знать об этом         должен каждый,   безопасность  -  это  важно!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Знать об этом         должен каждый,   безопасность  -  это  важно! </dc:title>
  <cp:lastModifiedBy>Ирина</cp:lastModifiedBy>
  <cp:revision>6</cp:revision>
  <dcterms:modified xsi:type="dcterms:W3CDTF">2017-10-18T08:04:17Z</dcterms:modified>
</cp:coreProperties>
</file>