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2" r:id="rId4"/>
    <p:sldId id="271" r:id="rId5"/>
    <p:sldId id="259" r:id="rId6"/>
    <p:sldId id="265" r:id="rId7"/>
    <p:sldId id="260" r:id="rId8"/>
    <p:sldId id="267" r:id="rId9"/>
    <p:sldId id="268" r:id="rId10"/>
    <p:sldId id="261" r:id="rId11"/>
    <p:sldId id="263" r:id="rId12"/>
    <p:sldId id="264" r:id="rId13"/>
    <p:sldId id="269" r:id="rId14"/>
    <p:sldId id="270" r:id="rId15"/>
    <p:sldId id="277" r:id="rId16"/>
    <p:sldId id="278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1D6E2-AB0E-41AE-9D7B-B4D0642D52FA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DD4ACB1-3C4E-4BED-835A-2F4221B3B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1D6E2-AB0E-41AE-9D7B-B4D0642D52FA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CB1-3C4E-4BED-835A-2F4221B3B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1D6E2-AB0E-41AE-9D7B-B4D0642D52FA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CB1-3C4E-4BED-835A-2F4221B3B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1D6E2-AB0E-41AE-9D7B-B4D0642D52FA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CB1-3C4E-4BED-835A-2F4221B3B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1D6E2-AB0E-41AE-9D7B-B4D0642D52FA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DD4ACB1-3C4E-4BED-835A-2F4221B3B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1D6E2-AB0E-41AE-9D7B-B4D0642D52FA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CB1-3C4E-4BED-835A-2F4221B3B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1D6E2-AB0E-41AE-9D7B-B4D0642D52FA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CB1-3C4E-4BED-835A-2F4221B3B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1D6E2-AB0E-41AE-9D7B-B4D0642D52FA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CB1-3C4E-4BED-835A-2F4221B3B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1D6E2-AB0E-41AE-9D7B-B4D0642D52FA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CB1-3C4E-4BED-835A-2F4221B3B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1D6E2-AB0E-41AE-9D7B-B4D0642D52FA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4ACB1-3C4E-4BED-835A-2F4221B3B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1D6E2-AB0E-41AE-9D7B-B4D0642D52FA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DD4ACB1-3C4E-4BED-835A-2F4221B3B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151D6E2-AB0E-41AE-9D7B-B4D0642D52FA}" type="datetimeFigureOut">
              <a:rPr lang="ru-RU" smtClean="0"/>
              <a:pPr/>
              <a:t>03.03.2021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DD4ACB1-3C4E-4BED-835A-2F4221B3B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СОСТАВИТЕЛЬ: </a:t>
            </a:r>
            <a:endParaRPr lang="ru-RU" sz="2000" b="1" dirty="0" smtClean="0"/>
          </a:p>
          <a:p>
            <a:r>
              <a:rPr lang="ru-RU" sz="2000" b="1" dirty="0" smtClean="0"/>
              <a:t>ТОРПАЧЕВА </a:t>
            </a:r>
            <a:r>
              <a:rPr lang="ru-RU" sz="2000" b="1" dirty="0"/>
              <a:t>ЕЛЕНА АНДРЕЕВНА, </a:t>
            </a:r>
            <a:endParaRPr lang="ru-RU" sz="2000" dirty="0"/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УЧИТЕЛЬ</a:t>
            </a:r>
            <a:r>
              <a:rPr lang="ru-RU" sz="2000" b="1" dirty="0"/>
              <a:t> </a:t>
            </a:r>
            <a:r>
              <a:rPr lang="ru-RU" sz="2000" b="1" dirty="0" smtClean="0"/>
              <a:t>МОБУ </a:t>
            </a:r>
            <a:r>
              <a:rPr lang="ru-RU" sz="2000" b="1" dirty="0"/>
              <a:t>СОШ №86 </a:t>
            </a:r>
            <a:r>
              <a:rPr lang="ru-RU" sz="2000" b="1" dirty="0" smtClean="0"/>
              <a:t>г. </a:t>
            </a:r>
            <a:r>
              <a:rPr lang="ru-RU" sz="2000" b="1" dirty="0"/>
              <a:t>СОЧИ</a:t>
            </a:r>
            <a:endParaRPr lang="ru-RU" sz="2000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«</a:t>
            </a:r>
            <a:r>
              <a:rPr lang="ru-RU" sz="2400" b="1" dirty="0"/>
              <a:t>СИСТЕМА РАБОТЫ УЧИТЕЛЯ ПО ПОДГОТОВКЕ К ВПР ПО РУССКОМУ ЯЗЫКУ В НАЧАЛЬНОЙ ШКОЛЕ»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заданий, применяемых на уроках  для подготовки к ВПР по теме «Фонетика.  Орфоэпия»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                                       </a:t>
            </a:r>
          </a:p>
          <a:p>
            <a:pPr>
              <a:buNone/>
            </a:pPr>
            <a:r>
              <a:rPr lang="ru-RU" b="1" dirty="0" smtClean="0"/>
              <a:t>1 класс</a:t>
            </a:r>
          </a:p>
          <a:p>
            <a:r>
              <a:rPr lang="ru-RU" dirty="0" smtClean="0"/>
              <a:t>1) в каком ряду «живут» все гласные? </a:t>
            </a:r>
          </a:p>
          <a:p>
            <a:r>
              <a:rPr lang="ru-RU" dirty="0" smtClean="0"/>
              <a:t>2) сколько гласных в слове?</a:t>
            </a:r>
          </a:p>
          <a:p>
            <a:r>
              <a:rPr lang="ru-RU" dirty="0" smtClean="0"/>
              <a:t>3) сколько слогов в слове?</a:t>
            </a:r>
          </a:p>
          <a:p>
            <a:r>
              <a:rPr lang="ru-RU" dirty="0" smtClean="0"/>
              <a:t>В каком слове 2 (3) слога?</a:t>
            </a:r>
          </a:p>
          <a:p>
            <a:r>
              <a:rPr lang="ru-RU" dirty="0" smtClean="0"/>
              <a:t>4) в каком ряду «живут» все согласные?</a:t>
            </a:r>
          </a:p>
          <a:p>
            <a:r>
              <a:rPr lang="ru-RU" dirty="0" smtClean="0"/>
              <a:t>5) в каком ряду все согласные мягкие (твердые), звонкие (глухие) 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2 класс</a:t>
            </a:r>
          </a:p>
          <a:p>
            <a:r>
              <a:rPr lang="ru-RU" dirty="0" smtClean="0"/>
              <a:t>1) в каком слове все согласные звуки звонкие (глухие)?</a:t>
            </a:r>
          </a:p>
          <a:p>
            <a:r>
              <a:rPr lang="ru-RU" dirty="0" smtClean="0"/>
              <a:t>2) в каком слове шипящие звуки твердые (мягкие)? </a:t>
            </a:r>
          </a:p>
          <a:p>
            <a:r>
              <a:rPr lang="ru-RU" dirty="0" smtClean="0"/>
              <a:t>3) в каком слове звуков больше, чем букв? Букв больше, чем звуков?</a:t>
            </a:r>
          </a:p>
          <a:p>
            <a:r>
              <a:rPr lang="ru-RU" dirty="0" smtClean="0"/>
              <a:t>4) в каком из слов слышится звук П (БЬ, ФЬ и т </a:t>
            </a:r>
            <a:r>
              <a:rPr lang="ru-RU" dirty="0" err="1" smtClean="0"/>
              <a:t>д</a:t>
            </a:r>
            <a:r>
              <a:rPr lang="ru-RU" dirty="0" smtClean="0"/>
              <a:t>)?</a:t>
            </a:r>
          </a:p>
          <a:p>
            <a:r>
              <a:rPr lang="ru-RU" dirty="0" smtClean="0"/>
              <a:t>5) сколько звуков Т в данном слове  или в предложении?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заданий, применяемых на уроках  для подготовки к ВПР по теме «Фонетика.  Орфоэпия»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400" dirty="0" smtClean="0"/>
              <a:t> </a:t>
            </a:r>
            <a:r>
              <a:rPr lang="ru-RU" sz="6400" b="1" dirty="0" smtClean="0"/>
              <a:t>3 класс</a:t>
            </a:r>
          </a:p>
          <a:p>
            <a:r>
              <a:rPr lang="ru-RU" sz="6400" dirty="0" smtClean="0"/>
              <a:t>1) в каком ряду слова записаны в алфавитном порядке?</a:t>
            </a:r>
          </a:p>
          <a:p>
            <a:r>
              <a:rPr lang="ru-RU" sz="6400" dirty="0" smtClean="0"/>
              <a:t>(расставь слова в алфавитном порядке)</a:t>
            </a:r>
          </a:p>
          <a:p>
            <a:r>
              <a:rPr lang="ru-RU" sz="6400" dirty="0" smtClean="0"/>
              <a:t>2) назови причины несовпадения количества букв и звуков в слове и проиллюстрируй их своими примерами</a:t>
            </a:r>
          </a:p>
          <a:p>
            <a:r>
              <a:rPr lang="ru-RU" sz="6400" dirty="0" smtClean="0"/>
              <a:t>3) выбери и распредели слова по признакам – звуков больше, меньше или равно</a:t>
            </a:r>
          </a:p>
          <a:p>
            <a:r>
              <a:rPr lang="ru-RU" sz="6400" dirty="0" smtClean="0"/>
              <a:t>4) в каком ряду Ь  разделительный (или показатель мягкости согласного)</a:t>
            </a:r>
          </a:p>
          <a:p>
            <a:r>
              <a:rPr lang="ru-RU" sz="6400" dirty="0" smtClean="0"/>
              <a:t>5)) в каком ряду не все согласные мягкие (твердые)? </a:t>
            </a:r>
          </a:p>
          <a:p>
            <a:r>
              <a:rPr lang="ru-RU" sz="6400" dirty="0" smtClean="0"/>
              <a:t>6) фонетический разбор слов, в которых произношение и написание не расходятся</a:t>
            </a:r>
          </a:p>
          <a:p>
            <a:pPr>
              <a:buNone/>
            </a:pPr>
            <a:r>
              <a:rPr lang="ru-RU" sz="6400" b="1" dirty="0" smtClean="0"/>
              <a:t>4 класс</a:t>
            </a:r>
          </a:p>
          <a:p>
            <a:r>
              <a:rPr lang="ru-RU" sz="6400" dirty="0" smtClean="0"/>
              <a:t>1) распредели слова в алфавитном порядке </a:t>
            </a:r>
          </a:p>
          <a:p>
            <a:r>
              <a:rPr lang="ru-RU" sz="6400" dirty="0" smtClean="0"/>
              <a:t>(распредели слова в алфавитном порядке, учитывая вторую (третью) буквы )</a:t>
            </a:r>
          </a:p>
          <a:p>
            <a:r>
              <a:rPr lang="ru-RU" sz="6400" dirty="0" smtClean="0"/>
              <a:t>2) затранскрибируй  слово</a:t>
            </a:r>
          </a:p>
          <a:p>
            <a:r>
              <a:rPr lang="ru-RU" sz="6400" dirty="0" smtClean="0"/>
              <a:t>3) укажи вариант правильной транскрипции слова </a:t>
            </a:r>
          </a:p>
          <a:p>
            <a:r>
              <a:rPr lang="ru-RU" sz="6400" dirty="0" smtClean="0"/>
              <a:t>(укажи вариант неправильной транскрипции )</a:t>
            </a:r>
          </a:p>
          <a:p>
            <a:r>
              <a:rPr lang="ru-RU" sz="6400" dirty="0" smtClean="0"/>
              <a:t>4) дать характеристику каждому звуку слова</a:t>
            </a:r>
          </a:p>
          <a:p>
            <a:r>
              <a:rPr lang="ru-RU" sz="6400" dirty="0" smtClean="0"/>
              <a:t>(выбери вариант, в котором все звуки охарактеризованы без ошибки)</a:t>
            </a:r>
          </a:p>
          <a:p>
            <a:r>
              <a:rPr lang="ru-RU" sz="6400" dirty="0" smtClean="0"/>
              <a:t>5) фонетический разбор слов с йотированными гласными, парными и непроизносимыми согласными и т. д. </a:t>
            </a:r>
          </a:p>
          <a:p>
            <a:r>
              <a:rPr lang="ru-RU" sz="6400" dirty="0" smtClean="0"/>
              <a:t> </a:t>
            </a:r>
          </a:p>
          <a:p>
            <a:r>
              <a:rPr lang="ru-RU" sz="7200" dirty="0" smtClean="0"/>
              <a:t> </a:t>
            </a:r>
          </a:p>
          <a:p>
            <a:pPr>
              <a:buNone/>
            </a:pPr>
            <a:endParaRPr lang="ru-RU" sz="7200" dirty="0" smtClean="0"/>
          </a:p>
          <a:p>
            <a:pPr>
              <a:buNone/>
            </a:pPr>
            <a:r>
              <a:rPr lang="ru-RU" sz="7200" dirty="0" smtClean="0"/>
              <a:t>                                                </a:t>
            </a:r>
          </a:p>
          <a:p>
            <a:endParaRPr lang="ru-RU" sz="7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План-график по подготовке к ВПР 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 неделю: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День недели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Раздел Лингвистики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Понедельник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Фонетика и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Орфоэпия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Вторник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Морфемика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и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Словообразование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Среда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Лексика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Четверг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Морфология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Пятница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Работа с текстом, культура речи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271" descr="J0196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4221163"/>
            <a:ext cx="381476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Задания на формирование умения распознавать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значение слова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61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2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 Замени слово «благоухание»  близким по значению словом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 Заполни пропуски, выбрав подходящее  слово  из скобок 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2000" dirty="0" smtClean="0"/>
                        <a:t>( Кремль был обнесен</a:t>
                      </a:r>
                      <a:r>
                        <a:rPr lang="ru-RU" sz="2000" baseline="0" dirty="0" smtClean="0"/>
                        <a:t> высокими(каменными, каменистыми) стенами.)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 Как </a:t>
                      </a:r>
                      <a:r>
                        <a:rPr lang="ru-RU" sz="2000" baseline="0" dirty="0" smtClean="0"/>
                        <a:t> вы понимаете значение  слова (выражения) , запишите своё объяснение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 Найдите в тексте  слово, близкое по значению  слову «сохранить»…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  найдите в тексте не менее</a:t>
                      </a:r>
                      <a:r>
                        <a:rPr lang="ru-RU" sz="2000" baseline="0" dirty="0" smtClean="0"/>
                        <a:t> трёх слов или выражений, которыми автор называет </a:t>
                      </a:r>
                      <a:r>
                        <a:rPr lang="ru-RU" sz="2000" baseline="0" dirty="0" err="1" smtClean="0"/>
                        <a:t>Дюймовочку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Задания на формирование умения формулировать основную мысль текста и составлять план текста 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24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Для чего автор нам рассказал об этом в тексте, что хотел донести до нас? (Это - главная мысль).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Помощь ученику: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Внимательно перечитай текст. Часто главная мысль содержится в первом или последнем предложении текста. Чтобы быть уверенным, что в задании нет грамматических ошибок, удобно использовать в ответе слова, которые есть в тексте.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  На какие части  можно разделить текст?  Составь и запиши  план  текста из трёх  пунктов. В ответе вы можете  использовать  сочетания слов или  предложения.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 Задай </a:t>
                      </a:r>
                      <a:r>
                        <a:rPr lang="ru-RU" baseline="0" dirty="0" smtClean="0"/>
                        <a:t> по тексту вопрос , который поможет определить  насколько точно твои одноклассники поняли его содержание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Морфологические признаки частей речи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7846"/>
                <a:gridCol w="2948354"/>
                <a:gridCol w="990600"/>
                <a:gridCol w="28956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МОРФОЛОГИЧЕСКИЕ ПРИЗНАКИ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Сущ.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Склонение,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род ,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число,   падеж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Прил.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Род, число, падеж ( такие же, как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 сущ.,  к которому оно относится)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Род только в ед. числе!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Мест.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Число,  лицо, падеж, род (только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 местоимений 3-го лица)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Глагол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Время,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число, лицо, 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спряжение, род  ( только в </a:t>
                      </a:r>
                      <a:r>
                        <a:rPr lang="ru-RU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. ч. прошедшего времени)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Задания на формирование умения распознавать части речи в предложении, распознавать грамматические признаки различных частей речи: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86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2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 Найдите и подчеркните</a:t>
                      </a:r>
                      <a:r>
                        <a:rPr lang="ru-RU" baseline="0" dirty="0" smtClean="0"/>
                        <a:t>  в  тексте все глаголы в начальной форме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dirty="0" smtClean="0"/>
                        <a:t> Выпишите</a:t>
                      </a:r>
                      <a:r>
                        <a:rPr lang="ru-RU" baseline="0" dirty="0" smtClean="0"/>
                        <a:t> все словосочетания, в которых есть имя существительное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1 –го склонения в предложном падеже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 Выпишите из</a:t>
                      </a:r>
                      <a:r>
                        <a:rPr lang="ru-RU" baseline="0" dirty="0" smtClean="0"/>
                        <a:t> текста предложение, в котором есть глагол в форме прошедшего времени, 3-го лица, единственного числа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 Выпишите</a:t>
                      </a:r>
                      <a:r>
                        <a:rPr lang="ru-RU" baseline="0" dirty="0" smtClean="0"/>
                        <a:t> из предложения все формы имён прилагательных с именами существительными, к которым они относятся. Укажите число, род, падеж одной из форм прилагательного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 Запишите предложения, заменив множественное число единственным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 Выпишите из предложения все имена существительные</a:t>
                      </a:r>
                      <a:r>
                        <a:rPr lang="ru-RU" baseline="0" dirty="0" smtClean="0"/>
                        <a:t> в той форме, в которой они употреблены в предложении. Укажи склонение, число, падеж  одного из них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2747963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СПАСИБО ЗА ВНИМАНИЕ!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13970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оказание   помощи учителям  начальных классов при  подготовке учащихся к успешному написанию ВПР по русскому языку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397000"/>
          <a:ext cx="6096000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Задачи: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Проанализировать задания ВПР по русскому языку;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Подобрать  задания для проверки уровня усвоения материала;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Проводить  систематическое  повторение по разделам лингвистики;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Вести учет выявления пробелов для адресной помощи учащимся (анализ типичных ошибок при написании ВПР  прошлых лет).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ВПР – первая часть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(написание диктанта с грамматическим заданием)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2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Содержательность</a:t>
                      </a:r>
                    </a:p>
                    <a:p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Грамотность </a:t>
                      </a:r>
                    </a:p>
                    <a:p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Техника</a:t>
                      </a:r>
                    </a:p>
                    <a:p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Коррекция и контроль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Задания на формирование базового умения написания текста под диктовку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3587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2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 Найди и  исправь орфографические ошибки. Поставь  пропущенные знаки препинания. Спиши текст правильно</a:t>
                      </a:r>
                      <a:endParaRPr lang="ru-RU" sz="2000" dirty="0"/>
                    </a:p>
                  </a:txBody>
                  <a:tcPr/>
                </a:tc>
              </a:tr>
              <a:tr h="11131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000" dirty="0" smtClean="0"/>
                        <a:t> Заполни таблицу, распределив слова по трём столбикам в зависимости от  того, какая орфограмма  есть в слове.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 Выпишите слова, в которых пропущена буква (и, е, </a:t>
                      </a:r>
                      <a:r>
                        <a:rPr lang="ru-RU" sz="2000" dirty="0" err="1" smtClean="0"/>
                        <a:t>а,о,я</a:t>
                      </a:r>
                      <a:r>
                        <a:rPr lang="ru-RU" sz="2000" dirty="0" smtClean="0"/>
                        <a:t>).</a:t>
                      </a:r>
                    </a:p>
                    <a:p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dirty="0" smtClean="0"/>
                        <a:t> Выписать слова парами: проверяемое и проверочное.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ВПР часть вторая: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задания по основным разделам лингвистики: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Фонетике;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Орфоэпии;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Морфемике и Словообразованию;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Лексике;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Морфологии;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Орфографии;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Синтаксису и Пунктуации 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Культуре речи.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57166"/>
            <a:ext cx="7379911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Проблемы при  подготовке учащихся в части формирования предметных результатов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русскому языку: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распознавать и соблюдать орфоэпические  нормы;</a:t>
            </a:r>
          </a:p>
          <a:p>
            <a:r>
              <a:rPr lang="ru-RU" dirty="0" smtClean="0"/>
              <a:t>классифицировать звуки;</a:t>
            </a:r>
          </a:p>
          <a:p>
            <a:r>
              <a:rPr lang="ru-RU" dirty="0" smtClean="0"/>
              <a:t>распознавать основную мысль текста;</a:t>
            </a:r>
          </a:p>
          <a:p>
            <a:r>
              <a:rPr lang="ru-RU" dirty="0" smtClean="0"/>
              <a:t>распознавать значение слова, формулировать его в письменном виде;</a:t>
            </a:r>
          </a:p>
          <a:p>
            <a:r>
              <a:rPr lang="ru-RU" dirty="0" smtClean="0"/>
              <a:t>распознавать грамматические признаки слов;</a:t>
            </a:r>
          </a:p>
          <a:p>
            <a:r>
              <a:rPr lang="ru-RU" dirty="0" smtClean="0"/>
              <a:t>выражать просьбу, благодарность или отказ в письменном форме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Предметные результаты освоения программы по теме «Фонетика», «Орфоэпия», «Графика» предполагают следующее: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5248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Результаты  программы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 класс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Результаты программы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Результаты  программы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Результаты программы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 класс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знать русский алфавит и уметь правильно называть все буквы и звуки в соответствии с нормами языка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знать отличие звука от буквы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знать отличие гласного от согласного звука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алфавит, роль алфавита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роль звуков в различении смысла слов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звуки гласные и согласные и их признаки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гласные звуки и буквы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характеристика звуков русского языка                ( гласные ударные – безударные; согласные твёрдые – мягкие, парные – непарные, твёрдые – мягкие; согласные глухие – звонкие, парные – непарные, звонкие и глухие; группировать звуки по заданному основанию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;)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характеристика звуков русского языка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пользоваться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орфоэпическим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словарем при определении правильного произношения слова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фонетический разбор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транскрибирование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слова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Предметные результаты освоения программы по теме «Фонетика», «Орфоэпия», «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Графика»: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547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класс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уметь различать мягкие и твердые согласные звуки в слове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обозначать на письме мягкость согласных звуков гласными буквами (Е, Ё, И, Ю, Я) и мягким знаком в конце слова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делить слова на слоги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знать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алфавит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слова с буквой Э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двойная роль букв Е, Ё, Ю, Я 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слова с буквой Э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согласный звук Й и гласный звук 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шипящие согласные  Ж, Ш, Ч, Щ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обозначение твердости согласных звуков буквами А, О, У, Э, Ы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обозначение мягкости согласных звуков буквами Е, Ё, Ю, Я, И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слог, деление слов на слоги характеристика звуков русского языка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звуки и буквы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алфавит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звуки гласные и согласные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двойная роль букв Е, Ё, Ю, Я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слог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обозначение мягкости согласных в конце и середине слова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показатели мягкости согласных  - Ь и разделительный Ь 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 транскрибирование слова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993</TotalTime>
  <Words>1059</Words>
  <Application>Microsoft Office PowerPoint</Application>
  <PresentationFormat>Экран (4:3)</PresentationFormat>
  <Paragraphs>168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Справедливость</vt:lpstr>
      <vt:lpstr>«СИСТЕМА РАБОТЫ УЧИТЕЛЯ ПО ПОДГОТОВКЕ К ВПР ПО РУССКОМУ ЯЗЫКУ В НАЧАЛЬНОЙ ШКОЛЕ» </vt:lpstr>
      <vt:lpstr>     ЦЕЛЬ:  оказание   помощи учителям  начальных классов при  подготовке учащихся к успешному написанию ВПР по русскому языку </vt:lpstr>
      <vt:lpstr>ВПР – первая часть  (написание диктанта с грамматическим заданием)</vt:lpstr>
      <vt:lpstr>Задания на формирование базового умения написания текста под диктовку</vt:lpstr>
      <vt:lpstr>ВПР часть вторая:  задания по основным разделам лингвистики:</vt:lpstr>
      <vt:lpstr>Слайд 6</vt:lpstr>
      <vt:lpstr>Проблемы при  подготовке учащихся в части формирования предметных результатов  по русскому языку:</vt:lpstr>
      <vt:lpstr>Предметные результаты освоения программы по теме «Фонетика», «Орфоэпия», «Графика» предполагают следующее: </vt:lpstr>
      <vt:lpstr>Предметные результаты освоения программы по теме «Фонетика», «Орфоэпия», «Графика»: </vt:lpstr>
      <vt:lpstr> Виды заданий, применяемых на уроках  для подготовки к ВПР по теме «Фонетика.  Орфоэпия» </vt:lpstr>
      <vt:lpstr> Виды заданий, применяемых на уроках  для подготовки к ВПР по теме «Фонетика.  Орфоэпия» </vt:lpstr>
      <vt:lpstr>План-график по подготовке к ВПР   на  неделю:</vt:lpstr>
      <vt:lpstr>Задания на формирование умения распознавать  значение слова</vt:lpstr>
      <vt:lpstr>Задания на формирование умения формулировать основную мысль текста и составлять план текста :</vt:lpstr>
      <vt:lpstr>Морфологические признаки частей речи</vt:lpstr>
      <vt:lpstr>Задания на формирование умения распознавать части речи в предложении, распознавать грамматические признаки различных частей речи: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«СИСТЕМА РАБОТЫ УЧИТЕЛЯ ПО ПОДГОТОВКЕ К ВПР ПО РУССКОМУ ЯЗЫКУ В НАЧАЛЬНОЙ ШКОЛЕ» </dc:title>
  <dc:creator>Лена</dc:creator>
  <cp:lastModifiedBy>asus</cp:lastModifiedBy>
  <cp:revision>80</cp:revision>
  <dcterms:created xsi:type="dcterms:W3CDTF">2019-06-19T11:05:21Z</dcterms:created>
  <dcterms:modified xsi:type="dcterms:W3CDTF">2021-03-03T13:22:16Z</dcterms:modified>
</cp:coreProperties>
</file>