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3" r:id="rId3"/>
    <p:sldId id="257" r:id="rId4"/>
    <p:sldId id="279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779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32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681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83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428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801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04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22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2570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694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270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55A0A-95D4-412C-BCC3-1E3D3D8402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B17AF-8F66-4C93-AD1F-B5CC328E49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2714620"/>
            <a:ext cx="6400800" cy="3495684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70C0"/>
                </a:solidFill>
                <a:latin typeface="Wooden Ship Decorated" pitchFamily="2" charset="0"/>
              </a:rPr>
              <a:t>Чудо,</a:t>
            </a:r>
          </a:p>
          <a:p>
            <a:r>
              <a:rPr lang="ru-RU" sz="6000" dirty="0" smtClean="0">
                <a:solidFill>
                  <a:srgbClr val="0070C0"/>
                </a:solidFill>
                <a:latin typeface="Wooden Ship Decorated" pitchFamily="2" charset="0"/>
              </a:rPr>
              <a:t> имя которому- </a:t>
            </a:r>
            <a:r>
              <a:rPr lang="ru-RU" sz="7200" dirty="0" smtClean="0">
                <a:solidFill>
                  <a:srgbClr val="0070C0"/>
                </a:solidFill>
                <a:latin typeface="Wooden Ship Decorated" pitchFamily="2" charset="0"/>
              </a:rPr>
              <a:t>КНИГА…</a:t>
            </a:r>
            <a:endParaRPr lang="ru-RU" sz="7200" dirty="0">
              <a:solidFill>
                <a:srgbClr val="0070C0"/>
              </a:solidFill>
              <a:latin typeface="Wooden Ship Decorated" pitchFamily="2" charset="0"/>
            </a:endParaRPr>
          </a:p>
        </p:txBody>
      </p:sp>
      <p:pic>
        <p:nvPicPr>
          <p:cNvPr id="2051" name="Picture 3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0781" y="0"/>
            <a:ext cx="3113219" cy="2285992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1" y="0"/>
            <a:ext cx="3113219" cy="2285992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3113219" cy="2285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596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716016" y="1844824"/>
            <a:ext cx="4038600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типографиях того времени была очень тяжёлой.  Она продолжалась по четырнадцать часов в сутки. Печатники часто болели грудными болезнями, вызванными тем, что они имели дело с ядовитыми веществами. Краску каждая типография изготавливала сама, рецепт её хранила в строгом секрете.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Светлана\Desktop\starinaya_tipografi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23944"/>
            <a:ext cx="4824452" cy="356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5013176"/>
            <a:ext cx="2765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Старинная типография 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05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книги, напечатанные до 1 января 1501 года, называют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инкунабулами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Слово это переводится как «колыбель», то есть младенческий возраст книгопечатания. Инкунабулы красивы, их шрифты изящны и чётки, текст и иллюстрации размещены на страницах очень гармонично.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797152"/>
            <a:ext cx="2929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Средневековые инкунабулы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11267" name="Picture 3" descr="C:\Users\Светлана\Desktop\библиотек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519973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607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860032" y="1916832"/>
            <a:ext cx="4038600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Инкунабул до нашего времени сохранилось немного. Одно из крупнейших собраний инкунабул в мире, около 6  в Российской национальной библиотеке им. М.С. Салтыкова- Щедрина в Санкт-Петербурге. Коллекция находится в специальном помещении. Так называемом  «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кабинете Фауста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4769301"/>
            <a:ext cx="213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Кабинете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Фауста 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12290" name="Picture 2" descr="C:\Users\Светлана\Desktop\246542_origina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0957"/>
            <a:ext cx="4872699" cy="326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522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Русская печатная книга.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 типографский станок появился в Москве. Произошло это во времена Ивана 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Грозного. Именно в это время царь «повелел устроить в </a:t>
            </a:r>
            <a:r>
              <a:rPr lang="ru-RU" sz="1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преславном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граде Москве дом от своей царской казны, где печатному делу строиться… »</a:t>
            </a:r>
          </a:p>
          <a:p>
            <a:endParaRPr lang="ru-RU" dirty="0"/>
          </a:p>
        </p:txBody>
      </p:sp>
      <p:pic>
        <p:nvPicPr>
          <p:cNvPr id="7" name="Picture 2" descr="C:\Users\Светлана\Desktop\logo_white_gl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" y="0"/>
            <a:ext cx="1386222" cy="115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Светлана\Desktop\128947511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37" y="1412776"/>
            <a:ext cx="3539059" cy="439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71600" y="6061093"/>
            <a:ext cx="2505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Царь Иван </a:t>
            </a:r>
            <a:r>
              <a:rPr lang="en-US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Грозный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008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Неподалёку от Кремля появилось здание с башней и решётчатыми воротами – Печатный двор. После долгих лет поисков нашлись и мастера печатного дела –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Фёдоров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Пётр Тимофеевич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Мстиславец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Это были образованные люди, хорошо знавшие книжное дело. 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C:\Users\Светлана\Desktop\43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370387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44256" y="5517232"/>
            <a:ext cx="1765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Фёдоро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599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788024" y="1453426"/>
            <a:ext cx="4038600" cy="367240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1563 году они приступили к изготовлению первой русской книги. Она называлась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«Апостол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Книга вышла из типографии через год – 1 марта 1564 года. Апостол 1564 года – книга большого формата, содержащая 268 листов, которые отпечатаны красивым шрифтом. Вторым московским изданием Ивана Фёдорова был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Часовник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(1565г.)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Светлана\Desktop\y1822846E-02_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81" y="1268760"/>
            <a:ext cx="451484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835696" y="4941168"/>
            <a:ext cx="1320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Апостол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022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1574 году во Львове Иван Фёдоров напечатал первую известную нам восточнославянскую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«Азбуку».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открывается 45 буквами кириллицы, за которыми следуют упражнения и грамматические правила. Второе издание «Азбуки» Иван Фёдоров напечатал уже в городе Остроге.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C:\Users\Светлана\Desktop\0011-020-Uchebnye-knigi-azbuki-i-bukvari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312368" cy="515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75656" y="5949280"/>
            <a:ext cx="1929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1574 года.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143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Вершиной творчества Ивана Фёдорова стало издание полной славянской Библии (1581г.), названной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Острожской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названию города. Она была напечатана шестью шрифтами, в ней мастерски выполнены заставки, буквицы. Впервые в русской печатной книге использовались знаки препинания: точка и запятая. 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было последнее печатное издание Ивана Фёдорова. В 1583 году он умер.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C:\Users\Светлана\Desktop\248670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312368" cy="517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5949280"/>
            <a:ext cx="2296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Острожская библия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244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Типографии, созданные Иваном Фёдоровым, остались и продолжали работать. Его ученики основали новые типографии. В 1620 году в Москве был восстановлен, а затем и расширен Печатный двор. Тогда же появились типографии и в других русских  городах: в Нижнем Новгороде, в Киеве.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C:\Users\Светлана\Desktop\i (3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600400" cy="453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5485874"/>
            <a:ext cx="3149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Типография Ивана Фёдорова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5658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980728"/>
            <a:ext cx="4038600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Фёдоров не был самым первым русским печатником: до него в Москве издавались книги небольшими тиражами и не очень высокого качества в так называемых анонимных типографиях. Но именно он поднял искусство печатной книги на недосягаемую для того времени высоту. Поэтому Ивана Фёдорова называют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первопечатником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1909 году в Москве был открыт памятник Ивану Фёдорову, созданный скульптором С.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Волнухиным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C:\Users\Светлана\Desktop\02180245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2736304" cy="591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6309320"/>
            <a:ext cx="30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Ивану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Фёдорову 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684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83627" y="2564904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Тема исследования: 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История книгопечатанья.»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4647704" y="4509120"/>
            <a:ext cx="3952528" cy="17526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виде печатного слова мысль стала долговечной как никогда: она крылата,     неуловима, неистребима…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Виктор Гюго.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3113219" cy="2285992"/>
          </a:xfrm>
          <a:prstGeom prst="rect">
            <a:avLst/>
          </a:prstGeom>
          <a:noFill/>
        </p:spPr>
      </p:pic>
      <p:pic>
        <p:nvPicPr>
          <p:cNvPr id="12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3218" y="0"/>
            <a:ext cx="3113219" cy="2285992"/>
          </a:xfrm>
          <a:prstGeom prst="rect">
            <a:avLst/>
          </a:prstGeom>
          <a:noFill/>
        </p:spPr>
      </p:pic>
      <p:pic>
        <p:nvPicPr>
          <p:cNvPr id="13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0781" y="-24393"/>
            <a:ext cx="3113219" cy="2285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7873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Заключение. 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для культурного человека жизнь без книги? Это риторический вопрос, ответ на который очевиден. Мы настолько привыкли, что нас окружает буквально море печатной продукции, что уже не задумываемся о том, что когда-то книга была не только источником мудрости и знаний, но ценилась на вес золота, так как процесс ее изготовления был невероятно </a:t>
            </a:r>
            <a:r>
              <a:rPr lang="ru-RU" sz="1800" dirty="0" smtClean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трудоемким.</a:t>
            </a:r>
          </a:p>
          <a:p>
            <a:pPr lvl="0"/>
            <a:r>
              <a:rPr lang="ru-RU" sz="1800" dirty="0" smtClean="0">
                <a:solidFill>
                  <a:srgbClr val="555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развитием и становлением книгопечатания, книги стали доступными практически каждому человеку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Именно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стало решающим фактором наступления эпохи просвещения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Появление типографского станка- важнейшая веха в истории человеческой культуры. Именно с этого времени устное слово, записанное, а затем размноженное в десятках, сотнях и тысячах оттисков, стало важнейшим орудием просвещения, инструментом распространения знаний. </a:t>
            </a:r>
          </a:p>
          <a:p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Светлана\Desktop\logo_white_gl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" y="0"/>
            <a:ext cx="1386222" cy="115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21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литературы.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Баренбаум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И.Е. История книги\ И.Е.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Баренбаум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М.; Книга,1984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Варбанец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 В.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Иоханн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начало книгопечатания в Европе/ Н.В.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Варбанец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 М. ; Книга,1980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Кашурникова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Т.М. Чудо, имя которому- книга.- М. Школьная библиотека, 2006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Немировский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Е.Л. Рождение книги/ Е.Л.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Немировский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В.С. Горбачевский.-М., 1964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Романенко В.Н. Рассказы о книжниках и библиотеках/В.Н. Романенко.- СПб.: Норма, 2003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Светлана\Desktop\logo_white_gl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" y="0"/>
            <a:ext cx="1386222" cy="115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549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608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Содержание. 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284984"/>
            <a:ext cx="7842591" cy="3301827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Изобретение печатного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станка.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типографий.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Русская печатная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книга.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Заключение.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Список литературы.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3113219" cy="2285992"/>
          </a:xfrm>
          <a:prstGeom prst="rect">
            <a:avLst/>
          </a:prstGeom>
          <a:noFill/>
        </p:spPr>
      </p:pic>
      <p:pic>
        <p:nvPicPr>
          <p:cNvPr id="6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3218" y="0"/>
            <a:ext cx="3113219" cy="2285992"/>
          </a:xfrm>
          <a:prstGeom prst="rect">
            <a:avLst/>
          </a:prstGeom>
          <a:noFill/>
        </p:spPr>
      </p:pic>
      <p:pic>
        <p:nvPicPr>
          <p:cNvPr id="7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6726" y="0"/>
            <a:ext cx="3113219" cy="2285992"/>
          </a:xfrm>
          <a:prstGeom prst="rect">
            <a:avLst/>
          </a:prstGeom>
          <a:noFill/>
        </p:spPr>
      </p:pic>
      <p:pic>
        <p:nvPicPr>
          <p:cNvPr id="8" name="Picture 2" descr="C:\Users\Светлана\Desktop\1eba19cc7135aff1d69d7131852_pr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70499"/>
            <a:ext cx="3030488" cy="233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690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7544" y="1484784"/>
            <a:ext cx="8219256" cy="496855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Роль литературы в жизни человека трудно оценить. Книги воспитали не одно поколение людей. Из поколения в поколения именно при помощи книг передавался опыт, накопленный веками, в книгах хранились знания, запечатлевались открытия. В трудных жизненных ситуациях человек прибегает к книге и черпает из нее мудрость, силы и вдохновение. Ведь книга универсальна, в ней человек может найти ответ на любой интересующий вопрос.  Влияние книги на человека огромно. Но мы слишком привыкли к книге, чтобы оценить это. Ведь если вдуматься, разве не удивительно, что книга рассказывает нам сокровенные мысли давно ушедших от нас людей, переносит в другой мир, в прошлое или будущее. Но книга – это не только текст, в ней важно всё: оформление, иллюстрации, переплёт. Всё это – единое целое, продукт человеческого разума, предмет мировой культуры. Многие столетия прошли, прежде чем книга обрела такой внешний вид, к которому мы привыкли, но так было не всегда.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остановился на данной теме, потому что меня заинтересовала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печатной книги.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изучить историю развития книгопечатания.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Светлана\Desktop\logo_white_gl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" y="0"/>
            <a:ext cx="1386222" cy="115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602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Изобретение печатного станка.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Светлана\Desktop\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128" y="1484783"/>
            <a:ext cx="3515808" cy="387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499992" y="1844824"/>
            <a:ext cx="4038600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многих странах пытались изобрести книгопечатанье. Но только в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 в Германии мастер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</a:t>
            </a:r>
            <a:r>
              <a:rPr lang="ru-RU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изобрёл такой способ, который получил развитие во всех европейских странах. Своё великое открытие, изобретение печатного станка,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обдумывал и осуществлял в течение десяти лет. Он был образованным в науках и знал много ремёсел.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5461835"/>
            <a:ext cx="2398285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</a:t>
            </a:r>
            <a:r>
              <a:rPr lang="ru-RU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</a:t>
            </a:r>
            <a:endParaRPr lang="ru-RU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1399-1468 </a:t>
            </a:r>
            <a:endParaRPr lang="ru-RU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C:\Users\Светлана\Desktop\logo_white_gl2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" y="0"/>
            <a:ext cx="1386222" cy="115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822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Любое изобретение – это сумма нескольких изобретений.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придумал, как изготавливать металлические литеры – буквы для печати, чтобы их было много и чтобы они были одинаковыми. Но отдельными литерами ничего не напечатаешь. Он придумал, как составить и скрепить строку набора и как соединить набранные строки в страницу, чтобы она не рассыпалась, когда её переносят на печатный станок.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Светлана\Desktop\i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4403675" cy="489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5576" y="5629890"/>
            <a:ext cx="3312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печатный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станок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3289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Вначале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пробовал печатать издания несложные: листовки, брошюры. Когда накопился опыт, приступил к печатанию Библии. Печатными был только текст; заголовки, инициалы, узоры рисовались от руки. В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 экземпляре Библии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-1282 страницы. По количеству строк на полосе её обычно называют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«42- строчной».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Учёные считают, что </a:t>
            </a:r>
            <a:r>
              <a:rPr lang="ru-RU" sz="1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отпечатал 150 экземпляров Библии на бумаге</a:t>
            </a:r>
            <a:r>
              <a:rPr lang="ru-RU" sz="1800" dirty="0" smtClean="0">
                <a:solidFill>
                  <a:prstClr val="black"/>
                </a:solidFill>
              </a:rPr>
              <a:t>.</a:t>
            </a:r>
            <a:endParaRPr lang="ru-RU" sz="1800" dirty="0"/>
          </a:p>
        </p:txBody>
      </p:sp>
      <p:pic>
        <p:nvPicPr>
          <p:cNvPr id="3074" name="Picture 2" descr="C:\Users\Светлана\Desktop\s962553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32" y="381614"/>
            <a:ext cx="3812246" cy="539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59632" y="5802156"/>
            <a:ext cx="2622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«42- </a:t>
            </a:r>
            <a:r>
              <a:rPr lang="ru-RU" b="1" i="1" dirty="0">
                <a:solidFill>
                  <a:srgbClr val="0070C0"/>
                </a:solidFill>
              </a:rPr>
              <a:t>строчная </a:t>
            </a:r>
            <a:r>
              <a:rPr lang="ru-RU" b="1" i="1" dirty="0" smtClean="0">
                <a:solidFill>
                  <a:srgbClr val="0070C0"/>
                </a:solidFill>
              </a:rPr>
              <a:t>библия» 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Иоганна </a:t>
            </a:r>
            <a:r>
              <a:rPr lang="ru-RU" b="1" i="1" dirty="0" err="1" smtClean="0">
                <a:solidFill>
                  <a:srgbClr val="0070C0"/>
                </a:solidFill>
              </a:rPr>
              <a:t>Гутенберга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104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Возникновение типографий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Книгопечатание по способу Иоганна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Гутенберга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течении нескольких десятилетий распространилось вначале по всей Германии, а затем по всей Европе. Во многих странах стали возникать типографии. Замечательная типография появилась в Италии. Вершиной книгопечатания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XV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 является издательская деятельность </a:t>
            </a:r>
            <a:r>
              <a:rPr lang="ru-RU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Альда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Мануция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Светлана\Desktop\logo_white_gl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" y="0"/>
            <a:ext cx="1386222" cy="115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Светлана\Desktop\52225_aldus_md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56049" cy="441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16792" y="5984413"/>
            <a:ext cx="1773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Альда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Мануция</a:t>
            </a:r>
            <a:endParaRPr lang="ru-RU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1450-1515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606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4008" y="1349568"/>
            <a:ext cx="4038600" cy="45259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Книги, изданные в типографии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Альда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 его имени называются </a:t>
            </a:r>
            <a:r>
              <a:rPr lang="ru-RU" sz="1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альдинами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были небольшие изящные книжечки, набранные непривычным для первых печатных книг шрифтом – курсивом. На этих книгах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Альд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ставил характерный значок – якорь с обвитым вокруг него дельфином. Это была одна из первых издательских марок.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Светлана\Desktop\i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744416" cy="460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5229200"/>
            <a:ext cx="23574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Издательская  марка</a:t>
            </a:r>
          </a:p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Альда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Мануция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2367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1316</Words>
  <Application>Microsoft Office PowerPoint</Application>
  <PresentationFormat>Экран (4:3)</PresentationFormat>
  <Paragraphs>63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1_Тема Office</vt:lpstr>
      <vt:lpstr>Презентация PowerPoint</vt:lpstr>
      <vt:lpstr>Тема исследования:  «История книгопечатанья.»</vt:lpstr>
      <vt:lpstr>Содержание. </vt:lpstr>
      <vt:lpstr>Введение. </vt:lpstr>
      <vt:lpstr>1. Изобретение печатного станка.</vt:lpstr>
      <vt:lpstr>Презентация PowerPoint</vt:lpstr>
      <vt:lpstr>Презентация PowerPoint</vt:lpstr>
      <vt:lpstr>2. Возникновение типографий</vt:lpstr>
      <vt:lpstr>Презентация PowerPoint</vt:lpstr>
      <vt:lpstr>Презентация PowerPoint</vt:lpstr>
      <vt:lpstr>Презентация PowerPoint</vt:lpstr>
      <vt:lpstr>Презентация PowerPoint</vt:lpstr>
      <vt:lpstr>3. Русская печатная книга.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Заключение. </vt:lpstr>
      <vt:lpstr>Список литературы.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школа №53</dc:title>
  <dc:creator>Светлана</dc:creator>
  <cp:lastModifiedBy>Светлана</cp:lastModifiedBy>
  <cp:revision>31</cp:revision>
  <dcterms:created xsi:type="dcterms:W3CDTF">2015-02-12T19:29:18Z</dcterms:created>
  <dcterms:modified xsi:type="dcterms:W3CDTF">2015-08-30T12:28:13Z</dcterms:modified>
</cp:coreProperties>
</file>