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CC639-96A8-46E6-B2B4-8808572D5850}" type="datetimeFigureOut">
              <a:rPr lang="ru-RU" smtClean="0"/>
              <a:pPr/>
              <a:t>13.02.2023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AABBF-1581-4FA6-8DDB-377FF962D5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cont.ws/uploads/pic/2016/12/10x40.png"/>
          <p:cNvPicPr/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 l="75641" t="72022" r="6571" b="2355"/>
          <a:stretch>
            <a:fillRect/>
          </a:stretch>
        </p:blipFill>
        <p:spPr bwMode="auto">
          <a:xfrm>
            <a:off x="4643438" y="5214950"/>
            <a:ext cx="64579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.pinimg.com/originals/55/f8/43/55f843df148fdf6dafa7c6e8c8c69bf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0"/>
            <a:ext cx="5572164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868" y="1000108"/>
            <a:ext cx="26431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МАСТЕР-КЛАСС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857224" y="2500306"/>
            <a:ext cx="7786742" cy="30469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«Использование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упражнений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коррекционно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развивающем образовательном процессе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детьми дошкольного возраста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условиях детского сада и семьи»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14282" y="214290"/>
            <a:ext cx="44291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Теоретическая часть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71868" y="1857364"/>
            <a:ext cx="26431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58" y="785794"/>
            <a:ext cx="8643998" cy="25545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«Детям совершенно так же, как и взрослым, хочется быть здоровыми и сильными,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дети не знают, что для этого надо делать. Объясним им, и они будут беречься».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err="1" smtClean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Януш</a:t>
            </a:r>
            <a:r>
              <a:rPr lang="ru-RU" sz="3200" dirty="0" smtClean="0">
                <a:solidFill>
                  <a:srgbClr val="010101"/>
                </a:solidFill>
                <a:latin typeface="Times New Roman" pitchFamily="18" charset="0"/>
                <a:cs typeface="Times New Roman" pitchFamily="18" charset="0"/>
              </a:rPr>
              <a:t> Корчак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rcRect l="11891" t="27649" r="24868" b="27872"/>
          <a:stretch>
            <a:fillRect/>
          </a:stretch>
        </p:blipFill>
        <p:spPr bwMode="auto">
          <a:xfrm>
            <a:off x="1428728" y="3643314"/>
            <a:ext cx="642942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0"/>
            <a:ext cx="426392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существует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static10.tgstat.ru/channels/_0/ab/abbc380f45db5bf0c2c72eaf919e6f50.jpg"/>
          <p:cNvPicPr/>
          <p:nvPr/>
        </p:nvPicPr>
        <p:blipFill>
          <a:blip r:embed="rId2" cstate="print"/>
          <a:srcRect l="18016" r="17500"/>
          <a:stretch>
            <a:fillRect/>
          </a:stretch>
        </p:blipFill>
        <p:spPr bwMode="auto">
          <a:xfrm>
            <a:off x="357158" y="285728"/>
            <a:ext cx="1074059" cy="1664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4282" y="1928802"/>
            <a:ext cx="150019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Аристотель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www.b17.ru/foto/uploaded/upl_1614811438_255589_svgaq.jpg"/>
          <p:cNvPicPr/>
          <p:nvPr/>
        </p:nvPicPr>
        <p:blipFill>
          <a:blip r:embed="rId3"/>
          <a:srcRect l="35994" r="5640"/>
          <a:stretch>
            <a:fillRect/>
          </a:stretch>
        </p:blipFill>
        <p:spPr bwMode="auto">
          <a:xfrm>
            <a:off x="2000232" y="714356"/>
            <a:ext cx="1411956" cy="155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928794" y="2285992"/>
            <a:ext cx="150019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Гиппократ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asset.kompas.com/crops/o_jMnBrdZA7bU42j8uEiqEk2Xnw=/0x0:780x390/780x390/data/photo/2015/10/28/2203101cleopatra780x390.jpg"/>
          <p:cNvPicPr/>
          <p:nvPr/>
        </p:nvPicPr>
        <p:blipFill>
          <a:blip r:embed="rId4"/>
          <a:srcRect l="35122" t="6667" r="30035"/>
          <a:stretch>
            <a:fillRect/>
          </a:stretch>
        </p:blipFill>
        <p:spPr bwMode="auto">
          <a:xfrm flipH="1">
            <a:off x="3786182" y="571480"/>
            <a:ext cx="1357322" cy="1888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14744" y="2500306"/>
            <a:ext cx="1500198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Клеопатра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2000240"/>
            <a:ext cx="148810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Бехтерев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Владимир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Михайлович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https://cdnn21.img.ria.ru/images/07e4/0c/17/1590586225_0:0:2048:2622_1920x0_80_0_0_d2e63a68755d8b758d7d3766319b955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642918"/>
            <a:ext cx="1266833" cy="162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6" cstate="print"/>
          <a:srcRect l="28450" t="18346" r="32858" b="18007"/>
          <a:stretch>
            <a:fillRect/>
          </a:stretch>
        </p:blipFill>
        <p:spPr bwMode="auto">
          <a:xfrm>
            <a:off x="357158" y="3000372"/>
            <a:ext cx="164307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28596" y="4643446"/>
            <a:ext cx="135614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Леонтьев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Алексей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Николаевич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http://nrlib.ru/images/stories/Virtual2/20200715.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285984" y="3714752"/>
            <a:ext cx="1321286" cy="189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285984" y="5643578"/>
            <a:ext cx="128984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Лурия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Александр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Романович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https://www.kino-teatr.ru/art/4383/58513.jpg"/>
          <p:cNvPicPr/>
          <p:nvPr/>
        </p:nvPicPr>
        <p:blipFill>
          <a:blip r:embed="rId8"/>
          <a:srcRect l="10270" r="12239"/>
          <a:stretch>
            <a:fillRect/>
          </a:stretch>
        </p:blipFill>
        <p:spPr bwMode="auto">
          <a:xfrm>
            <a:off x="3786182" y="3214686"/>
            <a:ext cx="142876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3786182" y="5072074"/>
            <a:ext cx="1335879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Лейтес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Натан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Семенович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/>
          <p:nvPr/>
        </p:nvPicPr>
        <p:blipFill>
          <a:blip r:embed="rId9" cstate="print"/>
          <a:srcRect l="30143" t="16279" r="42735" b="16279"/>
          <a:stretch>
            <a:fillRect/>
          </a:stretch>
        </p:blipFill>
        <p:spPr bwMode="auto">
          <a:xfrm flipH="1">
            <a:off x="5500694" y="3357562"/>
            <a:ext cx="1231275" cy="171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5572132" y="5143512"/>
            <a:ext cx="1018485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Анохин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Петр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Кузьмич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https://cont.ws/uploads/pic/2019/7/%D0%A1%D0%B5%D1%87%D0%B5%D0%BD%D0%BE%D0%B2.jpe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00892" y="3000372"/>
            <a:ext cx="135732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7000892" y="5072074"/>
            <a:ext cx="1478290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Сеченов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Иван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Михайлович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214942" y="500042"/>
            <a:ext cx="2178105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2000 лет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285728"/>
            <a:ext cx="8715436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цель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развитие межполушарных взаимодействий, способствующих  активизации мыслительной деятельности.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785786" y="1214422"/>
            <a:ext cx="7484228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синхронизация работы полушарий;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мелкой моторики;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памяти, внимания, речи;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мышления;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снижение утомляемости, формирование произвольного контроля;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стресса устойчивости.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85720" y="3643314"/>
            <a:ext cx="8643998" cy="286232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195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применяют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упражнения?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Адаптация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леворукого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ребенка в «праворуком» мире.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Кинезиологическая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профилактика соматических заболеваний.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упражнений для работы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девиантными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подростками.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приемов в ситуации стресса.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Коррекция проблем обучения методами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дошкольном и младшем школьном возрасте.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619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Автономная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кинезиологическая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гимнастика космонавтов.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85786" y="4714884"/>
            <a:ext cx="8001056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при регулярном использовании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кинезиологических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упражнений, в связи с улучшением интегративной функции мозга, у многих детей наблюдается значительный прогресс в способностях к обучению, а так же управлению своими эмоциями.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f2.ppt-online.org/files2/slide/b/bMKaTuj5dvQZlU2YrJxIHDtVSFBN0w4c1fqCmX/slide-6.jpg"/>
          <p:cNvPicPr/>
          <p:nvPr/>
        </p:nvPicPr>
        <p:blipFill>
          <a:blip r:embed="rId2"/>
          <a:srcRect l="7518" t="4070" r="4139" b="4264"/>
          <a:stretch>
            <a:fillRect/>
          </a:stretch>
        </p:blipFill>
        <p:spPr bwMode="auto">
          <a:xfrm>
            <a:off x="0" y="0"/>
            <a:ext cx="6357950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anceon.ru/wp-content/uploads/c/7/e/c7e61ea1337c433f0e8b3f9ef72af712.jpeg"/>
          <p:cNvPicPr/>
          <p:nvPr/>
        </p:nvPicPr>
        <p:blipFill>
          <a:blip r:embed="rId2">
            <a:clrChange>
              <a:clrFrom>
                <a:srgbClr val="FFFEEC"/>
              </a:clrFrom>
              <a:clrTo>
                <a:srgbClr val="FFFEEC">
                  <a:alpha val="0"/>
                </a:srgbClr>
              </a:clrTo>
            </a:clrChange>
          </a:blip>
          <a:srcRect l="4971" t="5983" r="20631"/>
          <a:stretch>
            <a:fillRect/>
          </a:stretch>
        </p:blipFill>
        <p:spPr bwMode="auto">
          <a:xfrm>
            <a:off x="5357818" y="285728"/>
            <a:ext cx="342902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14282" y="214290"/>
            <a:ext cx="44291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 часть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4214818"/>
            <a:ext cx="8188973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1-я группа карточек – «карась», «орел», «овца».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2-я группа карточек – «бегать», «плавать», «летать».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3-я группа карточек – «шерсть», «перья», «чешуя».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1500174"/>
            <a:ext cx="464146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Тест Ивана Петровича Павлова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anceon.ru/wp-content/uploads/c/7/e/c7e61ea1337c433f0e8b3f9ef72af712.jpeg"/>
          <p:cNvPicPr/>
          <p:nvPr/>
        </p:nvPicPr>
        <p:blipFill>
          <a:blip r:embed="rId2">
            <a:clrChange>
              <a:clrFrom>
                <a:srgbClr val="FFFEEC"/>
              </a:clrFrom>
              <a:clrTo>
                <a:srgbClr val="FFFEEC">
                  <a:alpha val="0"/>
                </a:srgbClr>
              </a:clrTo>
            </a:clrChange>
          </a:blip>
          <a:srcRect l="4971" t="5983" r="20631"/>
          <a:stretch>
            <a:fillRect/>
          </a:stretch>
        </p:blipFill>
        <p:spPr bwMode="auto">
          <a:xfrm>
            <a:off x="5357818" y="285728"/>
            <a:ext cx="342902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14282" y="214290"/>
            <a:ext cx="44291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Практическая часть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0232" y="1500174"/>
            <a:ext cx="4641463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Тест Ивана Петровича Павлова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4429132"/>
            <a:ext cx="8786874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1-я группа карточек – «карась», «плавать», «чешуя».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2-я группа карточек – «орел», «летать», «перья».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1010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3-я группа карточек – «овца», «бегать», «шерсть».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286</Words>
  <Application>Microsoft Office PowerPoint</Application>
  <PresentationFormat>Экран (4:3)</PresentationFormat>
  <Paragraphs>60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Asus</cp:lastModifiedBy>
  <cp:revision>14</cp:revision>
  <dcterms:created xsi:type="dcterms:W3CDTF">2023-02-10T19:53:50Z</dcterms:created>
  <dcterms:modified xsi:type="dcterms:W3CDTF">2023-02-13T09:08:12Z</dcterms:modified>
</cp:coreProperties>
</file>