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docProps/custom.xml" ContentType="application/vnd.openxmlformats-officedocument.custom-properties+xml"/>
  <Override PartName="/ppt/slides/slide6.xml" ContentType="application/vnd.openxmlformats-officedocument.presentationml.slide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9144000" cy="6858000"/>
  <p:defaultTextStyle>
    <a:defPPr>
      <a:defRPr lang="en-US"/>
    </a:defPPr>
    <a:lvl1pPr marL="0" lvl="0" indent="0" algn="l" defTabSz="914400">
      <a:lnSpc>
        <a:spcPct val="100000"/>
      </a:lnSpc>
      <a:spcBef>
        <a:spcPts val="0"/>
      </a:spcBef>
      <a:spcAft>
        <a:spcPts val="0"/>
      </a:spcAft>
      <a:buNone/>
      <a:defRPr b="0" i="0" u="none">
        <a:solidFill>
          <a:schemeClr val="tx1"/>
        </a:solidFill>
        <a:latin typeface="Arial"/>
        <a:ea typeface="+mn-ea"/>
        <a:cs typeface="+mn-cs"/>
      </a:defRPr>
    </a:lvl1pPr>
    <a:lvl2pPr marL="457200" lvl="1" indent="0" algn="l" defTabSz="914400">
      <a:lnSpc>
        <a:spcPct val="100000"/>
      </a:lnSpc>
      <a:spcBef>
        <a:spcPts val="0"/>
      </a:spcBef>
      <a:spcAft>
        <a:spcPts val="0"/>
      </a:spcAft>
      <a:buNone/>
      <a:defRPr b="0" i="0" u="none">
        <a:solidFill>
          <a:schemeClr val="tx1"/>
        </a:solidFill>
        <a:latin typeface="Arial"/>
        <a:ea typeface="+mn-ea"/>
        <a:cs typeface="+mn-cs"/>
      </a:defRPr>
    </a:lvl2pPr>
    <a:lvl3pPr marL="914400" lvl="2" indent="0" algn="l" defTabSz="914400">
      <a:lnSpc>
        <a:spcPct val="100000"/>
      </a:lnSpc>
      <a:spcBef>
        <a:spcPts val="0"/>
      </a:spcBef>
      <a:spcAft>
        <a:spcPts val="0"/>
      </a:spcAft>
      <a:buNone/>
      <a:defRPr b="0" i="0" u="none">
        <a:solidFill>
          <a:schemeClr val="tx1"/>
        </a:solidFill>
        <a:latin typeface="Arial"/>
        <a:ea typeface="+mn-ea"/>
        <a:cs typeface="+mn-cs"/>
      </a:defRPr>
    </a:lvl3pPr>
    <a:lvl4pPr marL="1371600" lvl="3" indent="0" algn="l" defTabSz="914400">
      <a:lnSpc>
        <a:spcPct val="100000"/>
      </a:lnSpc>
      <a:spcBef>
        <a:spcPts val="0"/>
      </a:spcBef>
      <a:spcAft>
        <a:spcPts val="0"/>
      </a:spcAft>
      <a:buNone/>
      <a:defRPr b="0" i="0" u="none">
        <a:solidFill>
          <a:schemeClr val="tx1"/>
        </a:solidFill>
        <a:latin typeface="Arial"/>
        <a:ea typeface="+mn-ea"/>
        <a:cs typeface="+mn-cs"/>
      </a:defRPr>
    </a:lvl4pPr>
    <a:lvl5pPr marL="1828800" lvl="4" indent="0" algn="l" defTabSz="914400">
      <a:lnSpc>
        <a:spcPct val="100000"/>
      </a:lnSpc>
      <a:spcBef>
        <a:spcPts val="0"/>
      </a:spcBef>
      <a:spcAft>
        <a:spcPts val="0"/>
      </a:spcAft>
      <a:buNone/>
      <a:defRPr b="0" i="0" u="none">
        <a:solidFill>
          <a:schemeClr val="tx1"/>
        </a:solidFill>
        <a:latin typeface="Arial"/>
        <a:ea typeface="+mn-ea"/>
        <a:cs typeface="+mn-cs"/>
      </a:defRPr>
    </a:lvl5pPr>
    <a:lvl6pPr marL="2286000" lvl="5" indent="0" algn="l" defTabSz="914400">
      <a:lnSpc>
        <a:spcPct val="100000"/>
      </a:lnSpc>
      <a:spcBef>
        <a:spcPts val="0"/>
      </a:spcBef>
      <a:spcAft>
        <a:spcPts val="0"/>
      </a:spcAft>
      <a:buNone/>
      <a:defRPr b="0" i="0" u="none">
        <a:solidFill>
          <a:schemeClr val="tx1"/>
        </a:solidFill>
        <a:latin typeface="Arial"/>
        <a:ea typeface="+mn-ea"/>
        <a:cs typeface="+mn-cs"/>
      </a:defRPr>
    </a:lvl6pPr>
    <a:lvl7pPr marL="2743200" lvl="6" indent="0" algn="l" defTabSz="914400">
      <a:lnSpc>
        <a:spcPct val="100000"/>
      </a:lnSpc>
      <a:spcBef>
        <a:spcPts val="0"/>
      </a:spcBef>
      <a:spcAft>
        <a:spcPts val="0"/>
      </a:spcAft>
      <a:buNone/>
      <a:defRPr b="0" i="0" u="none">
        <a:solidFill>
          <a:schemeClr val="tx1"/>
        </a:solidFill>
        <a:latin typeface="Arial"/>
        <a:ea typeface="+mn-ea"/>
        <a:cs typeface="+mn-cs"/>
      </a:defRPr>
    </a:lvl7pPr>
    <a:lvl8pPr marL="3200400" lvl="7" indent="0" algn="l" defTabSz="914400">
      <a:lnSpc>
        <a:spcPct val="100000"/>
      </a:lnSpc>
      <a:spcBef>
        <a:spcPts val="0"/>
      </a:spcBef>
      <a:spcAft>
        <a:spcPts val="0"/>
      </a:spcAft>
      <a:buNone/>
      <a:defRPr b="0" i="0" u="none">
        <a:solidFill>
          <a:schemeClr val="tx1"/>
        </a:solidFill>
        <a:latin typeface="Arial"/>
        <a:ea typeface="+mn-ea"/>
        <a:cs typeface="+mn-cs"/>
      </a:defRPr>
    </a:lvl8pPr>
    <a:lvl9pPr marL="3657600" lvl="8" indent="0" algn="l" defTabSz="914400">
      <a:lnSpc>
        <a:spcPct val="100000"/>
      </a:lnSpc>
      <a:spcBef>
        <a:spcPts val="0"/>
      </a:spcBef>
      <a:spcAft>
        <a:spcPts val="0"/>
      </a:spcAft>
      <a:buNone/>
      <a:defRPr b="0" i="0" u="none">
        <a:solidFill>
          <a:schemeClr val="tx1"/>
        </a:solidFill>
        <a:latin typeface="Arial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pos="2160" orient="horz"/>
        <p:guide pos="2880"/>
      </p:guideLst>
    </p:cSldViewPr>
  </p:slideViewPr>
  <p:gridSpacing cx="76198" cy="7619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presProps" Target="presProps.xml" /><Relationship Id="rId23" Type="http://schemas.openxmlformats.org/officeDocument/2006/relationships/tableStyles" Target="tableStyles.xml" /><Relationship Id="rId24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>
            <a:cxnSpLocks/>
          </p:cNvCxnSpPr>
          <p:nvPr/>
        </p:nvCxnSpPr>
        <p:spPr bwMode="auto">
          <a:xfrm>
            <a:off x="1463675" y="3549650"/>
            <a:ext cx="2971800" cy="1587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 bwMode="auto">
          <a:xfrm>
            <a:off x="4708525" y="3549650"/>
            <a:ext cx="2971800" cy="1587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Овал 8"/>
          <p:cNvSpPr/>
          <p:nvPr/>
        </p:nvSpPr>
        <p:spPr bwMode="auto">
          <a:xfrm>
            <a:off x="4540250" y="3525838"/>
            <a:ext cx="46038" cy="46038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800" b="0" i="0" u="none" strike="noStrike" cap="none" spc="0">
              <a:ln>
                <a:noFill/>
              </a:ln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 bwMode="auto"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>
              <a:defRPr/>
            </a:pPr>
            <a:r>
              <a:rPr lang="ru-RU" strike="noStrike"/>
              <a:t>Образец подзаголовка</a:t>
            </a:r>
            <a:endParaRPr lang="en-US" strike="noStrike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 bwMode="auto">
          <a:xfrm>
            <a:off x="457200" y="1433732"/>
            <a:ext cx="8305800" cy="1981200"/>
          </a:xfrm>
          <a:prstGeom prst="rect">
            <a:avLst/>
          </a:prstGeo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</a:defRPr>
            </a:lvl1pPr>
          </a:lstStyle>
          <a:p>
            <a:pPr>
              <a:defRPr/>
            </a:pPr>
            <a:r>
              <a:rPr lang="ru-RU" strike="noStrike"/>
              <a:t>Образец заголовка</a:t>
            </a:r>
            <a:endParaRPr lang="en-US" strike="noStrike"/>
          </a:p>
        </p:txBody>
      </p:sp>
      <p:sp>
        <p:nvSpPr>
          <p:cNvPr id="11" name="Дата 14"/>
          <p:cNvSpPr>
            <a:spLocks noGrp="1"/>
          </p:cNvSpPr>
          <p:nvPr>
            <p:ph type="dt" sz="half" idx="2"/>
          </p:nvPr>
        </p:nvSpPr>
        <p:spPr bwMode="auto"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>
              <a:defRPr/>
            </a:lvl1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AF5C76-174C-4A44-B256-4604241D8579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2" name="Номер слайда 15"/>
          <p:cNvSpPr>
            <a:spLocks noGrp="1"/>
          </p:cNvSpPr>
          <p:nvPr>
            <p:ph type="sldNum" sz="quarter" idx="4"/>
          </p:nvPr>
        </p:nvSpPr>
        <p:spPr bwMode="auto"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/>
          <a:p>
            <a:pPr algn="ctr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/>
          </a:p>
        </p:txBody>
      </p:sp>
      <p:sp>
        <p:nvSpPr>
          <p:cNvPr id="13" name="Нижний колонтитул 16"/>
          <p:cNvSpPr>
            <a:spLocks noGrp="1"/>
          </p:cNvSpPr>
          <p:nvPr>
            <p:ph type="ftr" sz="quarter" idx="3"/>
          </p:nvPr>
        </p:nvSpPr>
        <p:spPr bwMode="auto"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>
              <a:defRPr/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strike="noStrike"/>
              <a:t>Образец заголовка</a:t>
            </a:r>
            <a:endParaRPr lang="en-US" strike="noStrike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  <a:p>
            <a:pPr lvl="1">
              <a:defRPr/>
            </a:pPr>
            <a:r>
              <a:rPr lang="ru-RU" strike="noStrike"/>
              <a:t>Второй уровень</a:t>
            </a:r>
            <a:endParaRPr/>
          </a:p>
          <a:p>
            <a:pPr lvl="2">
              <a:defRPr/>
            </a:pPr>
            <a:r>
              <a:rPr lang="ru-RU" strike="noStrike"/>
              <a:t>Третий уровень</a:t>
            </a:r>
            <a:endParaRPr/>
          </a:p>
          <a:p>
            <a:pPr lvl="3">
              <a:defRPr/>
            </a:pPr>
            <a:r>
              <a:rPr lang="ru-RU" strike="noStrike"/>
              <a:t>Четвертый уровень</a:t>
            </a:r>
            <a:endParaRPr/>
          </a:p>
          <a:p>
            <a:pPr lvl="4">
              <a:defRPr/>
            </a:pPr>
            <a:r>
              <a:rPr lang="ru-RU" strike="noStrike"/>
              <a:t>Пятый уровень</a:t>
            </a:r>
            <a:endParaRPr lang="en-US" strike="noStrike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81198-72BB-4037-ACFC-BC109D0066F4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lvl="0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 strike="noStrike"/>
              <a:t>Образец заголовка</a:t>
            </a:r>
            <a:endParaRPr lang="en-US" strike="noStrike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  <a:p>
            <a:pPr lvl="1">
              <a:defRPr/>
            </a:pPr>
            <a:r>
              <a:rPr lang="ru-RU" strike="noStrike"/>
              <a:t>Второй уровень</a:t>
            </a:r>
            <a:endParaRPr/>
          </a:p>
          <a:p>
            <a:pPr lvl="2">
              <a:defRPr/>
            </a:pPr>
            <a:r>
              <a:rPr lang="ru-RU" strike="noStrike"/>
              <a:t>Третий уровень</a:t>
            </a:r>
            <a:endParaRPr/>
          </a:p>
          <a:p>
            <a:pPr lvl="3">
              <a:defRPr/>
            </a:pPr>
            <a:r>
              <a:rPr lang="ru-RU" strike="noStrike"/>
              <a:t>Четвертый уровень</a:t>
            </a:r>
            <a:endParaRPr/>
          </a:p>
          <a:p>
            <a:pPr lvl="4">
              <a:defRPr/>
            </a:pPr>
            <a:r>
              <a:rPr lang="ru-RU" strike="noStrike"/>
              <a:t>Пятый уровень</a:t>
            </a:r>
            <a:endParaRPr lang="en-US" strike="noStrike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81198-72BB-4037-ACFC-BC109D0066F4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lvl="0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 bwMode="auto">
          <a:xfrm>
            <a:off x="457200" y="1524000"/>
            <a:ext cx="8229600" cy="4572000"/>
          </a:xfrm>
        </p:spPr>
        <p:txBody>
          <a:bodyPr/>
          <a:lstStyle/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  <a:p>
            <a:pPr lvl="1">
              <a:defRPr/>
            </a:pPr>
            <a:r>
              <a:rPr lang="ru-RU" strike="noStrike"/>
              <a:t>Второй уровень</a:t>
            </a:r>
            <a:endParaRPr/>
          </a:p>
          <a:p>
            <a:pPr lvl="2">
              <a:defRPr/>
            </a:pPr>
            <a:r>
              <a:rPr lang="ru-RU" strike="noStrike"/>
              <a:t>Третий уровень</a:t>
            </a:r>
            <a:endParaRPr/>
          </a:p>
          <a:p>
            <a:pPr lvl="3">
              <a:defRPr/>
            </a:pPr>
            <a:r>
              <a:rPr lang="ru-RU" strike="noStrike"/>
              <a:t>Четвертый уровень</a:t>
            </a:r>
            <a:endParaRPr/>
          </a:p>
          <a:p>
            <a:pPr lvl="4">
              <a:defRPr/>
            </a:pPr>
            <a:r>
              <a:rPr lang="ru-RU" strike="noStrike"/>
              <a:t>Пятый уровень</a:t>
            </a:r>
            <a:endParaRPr lang="en-US" strike="noStrike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 bwMode="auto"/>
        <p:txBody>
          <a:bodyPr rtlCol="0"/>
          <a:lstStyle/>
          <a:p>
            <a:pPr>
              <a:defRPr/>
            </a:pPr>
            <a:r>
              <a:rPr lang="ru-RU" strike="noStrike"/>
              <a:t>Образец заголовка</a:t>
            </a:r>
            <a:endParaRPr lang="en-US" strike="noStrike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81198-72BB-4037-ACFC-BC109D0066F4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lvl="0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>
            <a:cxnSpLocks/>
          </p:cNvCxnSpPr>
          <p:nvPr/>
        </p:nvCxnSpPr>
        <p:spPr bwMode="auto">
          <a:xfrm>
            <a:off x="685800" y="4916488"/>
            <a:ext cx="7924800" cy="4763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85800" y="3505199"/>
            <a:ext cx="7924800" cy="1371600"/>
          </a:xfrm>
        </p:spPr>
        <p:txBody>
          <a:bodyPr>
            <a:noAutofit/>
          </a:bodyPr>
          <a:lstStyle>
            <a:lvl1pPr algn="l">
              <a:spcBef>
                <a:spcPts val="0"/>
              </a:spcBef>
              <a:buNone/>
              <a:defRPr lang="en-US" sz="4800" b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</a:defRPr>
            </a:lvl1pPr>
          </a:lstStyle>
          <a:p>
            <a:pPr>
              <a:defRPr/>
            </a:pPr>
            <a:r>
              <a:rPr lang="ru-RU" strike="noStrike"/>
              <a:t>Образец заголовка</a:t>
            </a:r>
            <a:endParaRPr lang="en-US" strike="noStrike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</p:txBody>
      </p:sp>
      <p:sp>
        <p:nvSpPr>
          <p:cNvPr id="8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>
              <a:defRPr/>
            </a:lvl1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9F4E19-D384-43A5-B580-6B13793483C3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>
              <a:defRPr/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/>
          <a:p>
            <a:pPr algn="ctr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strike="noStrike"/>
              <a:t>Образец заголовка</a:t>
            </a:r>
            <a:endParaRPr lang="en-US" strike="noStrike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 bwMode="auto">
          <a:xfrm>
            <a:off x="457200" y="1524000"/>
            <a:ext cx="4059936" cy="4572000"/>
          </a:xfrm>
        </p:spPr>
        <p:txBody>
          <a:bodyPr/>
          <a:lstStyle/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  <a:p>
            <a:pPr lvl="1">
              <a:defRPr/>
            </a:pPr>
            <a:r>
              <a:rPr lang="ru-RU" strike="noStrike"/>
              <a:t>Второй уровень</a:t>
            </a:r>
            <a:endParaRPr/>
          </a:p>
          <a:p>
            <a:pPr lvl="2">
              <a:defRPr/>
            </a:pPr>
            <a:r>
              <a:rPr lang="ru-RU" strike="noStrike"/>
              <a:t>Третий уровень</a:t>
            </a:r>
            <a:endParaRPr/>
          </a:p>
          <a:p>
            <a:pPr lvl="3">
              <a:defRPr/>
            </a:pPr>
            <a:r>
              <a:rPr lang="ru-RU" strike="noStrike"/>
              <a:t>Четвертый уровень</a:t>
            </a:r>
            <a:endParaRPr/>
          </a:p>
          <a:p>
            <a:pPr lvl="4">
              <a:defRPr/>
            </a:pPr>
            <a:r>
              <a:rPr lang="ru-RU" strike="noStrike"/>
              <a:t>Пятый уровень</a:t>
            </a:r>
            <a:endParaRPr lang="en-US" strike="noStrike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 bwMode="auto">
          <a:xfrm>
            <a:off x="4648200" y="1524000"/>
            <a:ext cx="4059936" cy="4572000"/>
          </a:xfrm>
        </p:spPr>
        <p:txBody>
          <a:bodyPr/>
          <a:lstStyle/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  <a:p>
            <a:pPr lvl="1">
              <a:defRPr/>
            </a:pPr>
            <a:r>
              <a:rPr lang="ru-RU" strike="noStrike"/>
              <a:t>Второй уровень</a:t>
            </a:r>
            <a:endParaRPr/>
          </a:p>
          <a:p>
            <a:pPr lvl="2">
              <a:defRPr/>
            </a:pPr>
            <a:r>
              <a:rPr lang="ru-RU" strike="noStrike"/>
              <a:t>Третий уровень</a:t>
            </a:r>
            <a:endParaRPr/>
          </a:p>
          <a:p>
            <a:pPr lvl="3">
              <a:defRPr/>
            </a:pPr>
            <a:r>
              <a:rPr lang="ru-RU" strike="noStrike"/>
              <a:t>Четвертый уровень</a:t>
            </a:r>
            <a:endParaRPr/>
          </a:p>
          <a:p>
            <a:pPr lvl="4">
              <a:defRPr/>
            </a:pPr>
            <a:r>
              <a:rPr lang="ru-RU" strike="noStrike"/>
              <a:t>Пятый уровень</a:t>
            </a:r>
            <a:endParaRPr lang="en-US" strike="noStrike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81198-72BB-4037-ACFC-BC109D0066F4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lvl="0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>
            <a:cxnSpLocks/>
          </p:cNvCxnSpPr>
          <p:nvPr/>
        </p:nvCxnSpPr>
        <p:spPr bwMode="auto">
          <a:xfrm>
            <a:off x="563563" y="2179638"/>
            <a:ext cx="3748088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 bwMode="auto"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99593"/>
            <a:ext cx="4040188" cy="762000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 bwMode="auto">
          <a:xfrm>
            <a:off x="457200" y="2201896"/>
            <a:ext cx="4038600" cy="3913632"/>
          </a:xfrm>
        </p:spPr>
        <p:txBody>
          <a:bodyPr/>
          <a:lstStyle/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  <a:p>
            <a:pPr lvl="1">
              <a:defRPr/>
            </a:pPr>
            <a:r>
              <a:rPr lang="ru-RU" strike="noStrike"/>
              <a:t>Второй уровень</a:t>
            </a:r>
            <a:endParaRPr/>
          </a:p>
          <a:p>
            <a:pPr lvl="2">
              <a:defRPr/>
            </a:pPr>
            <a:r>
              <a:rPr lang="ru-RU" strike="noStrike"/>
              <a:t>Третий уровень</a:t>
            </a:r>
            <a:endParaRPr/>
          </a:p>
          <a:p>
            <a:pPr lvl="3">
              <a:defRPr/>
            </a:pPr>
            <a:r>
              <a:rPr lang="ru-RU" strike="noStrike"/>
              <a:t>Четвертый уровень</a:t>
            </a:r>
            <a:endParaRPr/>
          </a:p>
          <a:p>
            <a:pPr lvl="4">
              <a:defRPr/>
            </a:pPr>
            <a:r>
              <a:rPr lang="ru-RU" strike="noStrike"/>
              <a:t>Пятый уровень</a:t>
            </a:r>
            <a:endParaRPr lang="en-US" strike="noStrike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 bwMode="auto">
          <a:xfrm>
            <a:off x="4649788" y="2201896"/>
            <a:ext cx="4038600" cy="3913632"/>
          </a:xfrm>
        </p:spPr>
        <p:txBody>
          <a:bodyPr/>
          <a:lstStyle/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  <a:p>
            <a:pPr lvl="1">
              <a:defRPr/>
            </a:pPr>
            <a:r>
              <a:rPr lang="ru-RU" strike="noStrike"/>
              <a:t>Второй уровень</a:t>
            </a:r>
            <a:endParaRPr/>
          </a:p>
          <a:p>
            <a:pPr lvl="2">
              <a:defRPr/>
            </a:pPr>
            <a:r>
              <a:rPr lang="ru-RU" strike="noStrike"/>
              <a:t>Третий уровень</a:t>
            </a:r>
            <a:endParaRPr/>
          </a:p>
          <a:p>
            <a:pPr lvl="3">
              <a:defRPr/>
            </a:pPr>
            <a:r>
              <a:rPr lang="ru-RU" strike="noStrike"/>
              <a:t>Четвертый уровень</a:t>
            </a:r>
            <a:endParaRPr/>
          </a:p>
          <a:p>
            <a:pPr lvl="4">
              <a:defRPr/>
            </a:pPr>
            <a:r>
              <a:rPr lang="ru-RU" strike="noStrike"/>
              <a:t>Пятый уровень</a:t>
            </a:r>
            <a:endParaRPr lang="en-US" strike="noStrike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trike="noStrike"/>
              <a:t>Образец заголовка</a:t>
            </a:r>
            <a:endParaRPr lang="en-US" strike="noStrike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 bwMode="auto">
          <a:xfrm>
            <a:off x="4648200" y="1399593"/>
            <a:ext cx="4040188" cy="762000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4"/>
          </p:nvPr>
        </p:nvSpPr>
        <p:spPr bwMode="auto"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/>
          <a:p>
            <a:pPr algn="ctr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/>
          </a:p>
        </p:txBody>
      </p:sp>
      <p:sp>
        <p:nvSpPr>
          <p:cNvPr id="11" name="Нижний колонтитул 7"/>
          <p:cNvSpPr>
            <a:spLocks noGrp="1"/>
          </p:cNvSpPr>
          <p:nvPr>
            <p:ph type="ftr" sz="quarter" idx="13"/>
          </p:nvPr>
        </p:nvSpPr>
        <p:spPr bwMode="auto"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>
              <a:defRPr/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Дата 6"/>
          <p:cNvSpPr>
            <a:spLocks noGrp="1"/>
          </p:cNvSpPr>
          <p:nvPr>
            <p:ph type="dt" sz="half" idx="12"/>
          </p:nvPr>
        </p:nvSpPr>
        <p:spPr bwMode="auto"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>
              <a:defRPr/>
            </a:lvl1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48407B1-5E98-46B0-9B75-73417ED14061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strike="noStrike"/>
              <a:t>Образец заголовка</a:t>
            </a:r>
            <a:endParaRPr lang="en-US" strike="noStrike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81198-72BB-4037-ACFC-BC109D0066F4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lvl="0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81198-72BB-4037-ACFC-BC109D0066F4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lvl="0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 bwMode="auto">
          <a:xfrm>
            <a:off x="457200" y="457200"/>
            <a:ext cx="6248400" cy="5715000"/>
          </a:xfrm>
        </p:spPr>
        <p:txBody>
          <a:bodyPr/>
          <a:lstStyle/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  <a:p>
            <a:pPr lvl="1">
              <a:defRPr/>
            </a:pPr>
            <a:r>
              <a:rPr lang="ru-RU" strike="noStrike"/>
              <a:t>Второй уровень</a:t>
            </a:r>
            <a:endParaRPr/>
          </a:p>
          <a:p>
            <a:pPr lvl="2">
              <a:defRPr/>
            </a:pPr>
            <a:r>
              <a:rPr lang="ru-RU" strike="noStrike"/>
              <a:t>Третий уровень</a:t>
            </a:r>
            <a:endParaRPr/>
          </a:p>
          <a:p>
            <a:pPr lvl="3">
              <a:defRPr/>
            </a:pPr>
            <a:r>
              <a:rPr lang="ru-RU" strike="noStrike"/>
              <a:t>Четвертый уровень</a:t>
            </a:r>
            <a:endParaRPr/>
          </a:p>
          <a:p>
            <a:pPr lvl="4">
              <a:defRPr/>
            </a:pPr>
            <a:r>
              <a:rPr lang="ru-RU" strike="noStrike"/>
              <a:t>Пятый уровень</a:t>
            </a:r>
            <a:endParaRPr lang="en-US" strike="noStrike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 bwMode="auto"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 bwMode="auto"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>
                <a:ln w="3175">
                  <a:noFill/>
                </a:ln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u-RU" strike="noStrike"/>
              <a:t>Образец заголовка</a:t>
            </a:r>
            <a:endParaRPr lang="en-US" strike="noStrike"/>
          </a:p>
        </p:txBody>
      </p:sp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81198-72BB-4037-ACFC-BC109D0066F4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lvl="0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>
                <a:ln w="3175">
                  <a:noFill/>
                </a:ln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u-RU" strike="noStrike"/>
              <a:t>Образец заголовка</a:t>
            </a:r>
            <a:endParaRPr lang="en-US" strike="noStrike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457200" y="457200"/>
            <a:ext cx="6019800" cy="5562600"/>
          </a:xfrm>
          <a:prstGeom prst="rect">
            <a:avLst/>
          </a:prstGeo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defRPr/>
            </a:pPr>
            <a:r>
              <a:rPr lang="ru-RU" sz="3200" b="0" i="0" u="none" strike="noStrike" cap="none" spc="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lang="en-US" sz="3200" b="0" i="0" u="none" strike="noStrike" cap="none" spc="0">
              <a:ln>
                <a:noFill/>
              </a:ln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>
              <a:defRPr/>
            </a:pPr>
            <a:r>
              <a:rPr lang="ru-RU" strike="noStrike"/>
              <a:t>Образец текста</a:t>
            </a:r>
            <a:endParaRPr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81198-72BB-4037-ACFC-BC109D0066F4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lvl="0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3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 bwMode="auto"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DC81198-72BB-4037-ACFC-BC109D0066F4}" type="datetimeFigureOut">
              <a:rPr lang="en-US" sz="1200" b="0" i="0" u="none" strike="noStrike" cap="none" spc="0">
                <a:ln>
                  <a:noFill/>
                </a:ln>
                <a:solidFill>
                  <a:schemeClr val="tx2"/>
                </a:solidFill>
                <a:latin typeface="Arial"/>
                <a:ea typeface="+mn-ea"/>
                <a:cs typeface="Arial"/>
              </a:rPr>
              <a:t/>
            </a:fld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 bwMode="auto"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200" b="0" i="0" u="none" strike="noStrike" cap="none" spc="0">
              <a:ln>
                <a:noFill/>
              </a:ln>
              <a:solidFill>
                <a:schemeClr val="tx2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 bwMode="auto"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>
              <a:defRPr sz="1600">
                <a:solidFill>
                  <a:schemeClr val="tx2"/>
                </a:solidFill>
              </a:defRPr>
            </a:lvl1pPr>
          </a:lstStyle>
          <a:p>
            <a:pPr lvl="0">
              <a:buNone/>
              <a:defRPr/>
            </a:pPr>
            <a:fld id="{9A0DB2DC-4C9A-4742-B13C-FB6460FD3503}" type="slidenum">
              <a:rPr lang="en-US" strike="noStrike">
                <a:latin typeface="Arial"/>
                <a:ea typeface="+mn-ea"/>
                <a:cs typeface="+mn-cs"/>
              </a:rPr>
              <a:t/>
            </a:fld>
            <a:endParaRPr lang="en-US" strike="noStrike">
              <a:latin typeface="Arial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pPr>
              <a:defRPr/>
            </a:pPr>
            <a:r>
              <a:rPr lang="ru-RU" strike="noStrike"/>
              <a:t>Образец заголовка</a:t>
            </a:r>
            <a:endParaRPr lang="en-US" strike="noStrik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lvl1pPr algn="l">
        <a:spcBef>
          <a:spcPts val="0"/>
        </a:spcBef>
        <a:spcAft>
          <a:spcPts val="0"/>
        </a:spcAft>
        <a:defRPr lang="en-US" sz="4200" spc="-10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latin typeface="+mj-lt"/>
          <a:ea typeface="+mj-ea"/>
          <a:cs typeface="+mj-cs"/>
        </a:defRPr>
      </a:lvl1pPr>
      <a:lvl2pPr algn="l">
        <a:spcBef>
          <a:spcPts val="0"/>
        </a:spcBef>
        <a:spcAft>
          <a:spcPts val="0"/>
        </a:spcAft>
        <a:defRPr sz="4200">
          <a:solidFill>
            <a:srgbClr val="F9F9F9"/>
          </a:solidFill>
          <a:latin typeface="Constantia"/>
        </a:defRPr>
      </a:lvl2pPr>
      <a:lvl3pPr algn="l">
        <a:spcBef>
          <a:spcPts val="0"/>
        </a:spcBef>
        <a:spcAft>
          <a:spcPts val="0"/>
        </a:spcAft>
        <a:defRPr sz="4200">
          <a:solidFill>
            <a:srgbClr val="F9F9F9"/>
          </a:solidFill>
          <a:latin typeface="Constantia"/>
        </a:defRPr>
      </a:lvl3pPr>
      <a:lvl4pPr algn="l">
        <a:spcBef>
          <a:spcPts val="0"/>
        </a:spcBef>
        <a:spcAft>
          <a:spcPts val="0"/>
        </a:spcAft>
        <a:defRPr sz="4200">
          <a:solidFill>
            <a:srgbClr val="F9F9F9"/>
          </a:solidFill>
          <a:latin typeface="Constantia"/>
        </a:defRPr>
      </a:lvl4pPr>
      <a:lvl5pPr algn="l">
        <a:spcBef>
          <a:spcPts val="0"/>
        </a:spcBef>
        <a:spcAft>
          <a:spcPts val="0"/>
        </a:spcAft>
        <a:defRPr sz="4200">
          <a:solidFill>
            <a:srgbClr val="F9F9F9"/>
          </a:solidFill>
          <a:latin typeface="Constantia"/>
        </a:defRPr>
      </a:lvl5pPr>
      <a:lvl6pPr marL="457200" algn="l">
        <a:spcBef>
          <a:spcPts val="0"/>
        </a:spcBef>
        <a:spcAft>
          <a:spcPts val="0"/>
        </a:spcAft>
        <a:defRPr sz="4200">
          <a:solidFill>
            <a:srgbClr val="F9F9F9"/>
          </a:solidFill>
          <a:latin typeface="Constantia"/>
        </a:defRPr>
      </a:lvl6pPr>
      <a:lvl7pPr marL="914400" algn="l">
        <a:spcBef>
          <a:spcPts val="0"/>
        </a:spcBef>
        <a:spcAft>
          <a:spcPts val="0"/>
        </a:spcAft>
        <a:defRPr sz="4200">
          <a:solidFill>
            <a:srgbClr val="F9F9F9"/>
          </a:solidFill>
          <a:latin typeface="Constantia"/>
        </a:defRPr>
      </a:lvl7pPr>
      <a:lvl8pPr marL="1371600" algn="l">
        <a:spcBef>
          <a:spcPts val="0"/>
        </a:spcBef>
        <a:spcAft>
          <a:spcPts val="0"/>
        </a:spcAft>
        <a:defRPr sz="4200">
          <a:solidFill>
            <a:srgbClr val="F9F9F9"/>
          </a:solidFill>
          <a:latin typeface="Constantia"/>
        </a:defRPr>
      </a:lvl8pPr>
      <a:lvl9pPr marL="1828800" algn="l">
        <a:spcBef>
          <a:spcPts val="0"/>
        </a:spcBef>
        <a:spcAft>
          <a:spcPts val="0"/>
        </a:spcAft>
        <a:defRPr sz="4200">
          <a:solidFill>
            <a:srgbClr val="F9F9F9"/>
          </a:solidFill>
          <a:latin typeface="Constantia"/>
        </a:defRPr>
      </a:lvl9pPr>
    </p:titleStyle>
    <p:bodyStyle>
      <a:lvl1pPr marL="273050" indent="-273050" algn="l">
        <a:spcBef>
          <a:spcPts val="600"/>
        </a:spcBef>
        <a:spcAft>
          <a:spcPts val="0"/>
        </a:spcAft>
        <a:buClr>
          <a:schemeClr val="accent2"/>
        </a:buClr>
        <a:buSzPct val="85000"/>
        <a:buFont typeface="Wingdings 2"/>
        <a:buChar char="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3050" algn="l">
        <a:spcBef>
          <a:spcPts val="300"/>
        </a:spcBef>
        <a:spcAft>
          <a:spcPts val="0"/>
        </a:spcAft>
        <a:buClr>
          <a:srgbClr val="D6903D"/>
        </a:buClr>
        <a:buSzPct val="85000"/>
        <a:buFont typeface="Wingdings 2"/>
        <a:buChar char=""/>
        <a:defRPr sz="2400">
          <a:solidFill>
            <a:schemeClr val="tx2"/>
          </a:solidFill>
          <a:latin typeface="+mn-lt"/>
          <a:ea typeface="+mn-ea"/>
          <a:cs typeface="+mn-cs"/>
        </a:defRPr>
      </a:lvl2pPr>
      <a:lvl3pPr marL="1005205" indent="-228600" algn="l">
        <a:spcBef>
          <a:spcPts val="300"/>
        </a:spcBef>
        <a:spcAft>
          <a:spcPts val="0"/>
        </a:spcAft>
        <a:buClr>
          <a:srgbClr val="B37732"/>
        </a:buClr>
        <a:buSzPct val="85000"/>
        <a:buFont typeface="Wingdings 2"/>
        <a:buChar char=""/>
        <a:defRPr sz="21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>
        <a:spcBef>
          <a:spcPts val="300"/>
        </a:spcBef>
        <a:spcAft>
          <a:spcPts val="0"/>
        </a:spcAft>
        <a:buClr>
          <a:srgbClr val="D6903D"/>
        </a:buClr>
        <a:buSzPct val="85000"/>
        <a:buFont typeface="Wingdings 2"/>
        <a:buChar char=""/>
        <a:defRPr sz="19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>
        <a:spcBef>
          <a:spcPts val="340"/>
        </a:spcBef>
        <a:spcAft>
          <a:spcPts val="0"/>
        </a:spcAft>
        <a:buClr>
          <a:srgbClr val="D6903D"/>
        </a:buClr>
        <a:buSzPct val="85000"/>
        <a:buFont typeface="Wingdings 2"/>
        <a:buChar char="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/>
        <a:buChar char="?"/>
        <a:defRPr sz="17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/>
        <a:buChar char="?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/>
        <a:buChar char="?"/>
        <a:defRPr sz="15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/>
        <a:buChar char="?"/>
        <a:defRPr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Relationship Id="rId3" Type="http://schemas.openxmlformats.org/officeDocument/2006/relationships/image" Target="../media/image22.jpg"/><Relationship Id="rId4" Type="http://schemas.openxmlformats.org/officeDocument/2006/relationships/image" Target="../media/image23.jp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Relationship Id="rId3" Type="http://schemas.openxmlformats.org/officeDocument/2006/relationships/image" Target="../media/image25.wmf"/><Relationship Id="rId4" Type="http://schemas.openxmlformats.org/officeDocument/2006/relationships/oleObject" Target="../embeddings/oleObject1.bin"/><Relationship Id="rId5" Type="http://schemas.openxmlformats.org/officeDocument/2006/relationships/image" Target="../media/image26.w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27.jp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6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7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8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121" name="Picture 4" descr="flag-2306"/>
          <p:cNvPicPr>
            <a:picLocks noChangeAspect="1"/>
          </p:cNvPicPr>
          <p:nvPr/>
        </p:nvPicPr>
        <p:blipFill>
          <a:blip r:embed="rId2">
            <a:lum bright="39999"/>
          </a:blip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356870"/>
            <a:ext cx="8029575" cy="429129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7200" b="1" strike="noStrike">
                <a:ln w="11430"/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Monotype Corsiva"/>
              </a:rPr>
              <a:t>МЫ </a:t>
            </a:r>
            <a:r>
              <a:rPr lang="ru-RU" sz="7200" b="1" strike="noStrike">
                <a:ln w="11430"/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Monotype Corsiva"/>
              </a:rPr>
              <a:t>– ГРАЖДАНЕ </a:t>
            </a:r>
            <a:br>
              <a:rPr lang="ru-RU" sz="7200" b="1">
                <a:ln w="11430"/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Monotype Corsiva"/>
              </a:rPr>
            </a:br>
            <a:r>
              <a:rPr lang="ru-RU" sz="7200" b="1" strike="noStrike">
                <a:ln w="11430"/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Monotype Corsiva"/>
              </a:rPr>
              <a:t>ВЕЛИКОЙ РОССИИ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wheel spokes="1"/>
      </p:transition>
    </mc:Choice>
    <mc:Fallback>
      <p:transition spd="slow" advClick="1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Замещающее содержимое 6"/>
          <p:cNvSpPr>
            <a:spLocks noGrp="1"/>
          </p:cNvSpPr>
          <p:nvPr>
            <p:ph sz="half" idx="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8" name="Замещающее содержимое 7"/>
          <p:cNvPicPr>
            <a:picLocks noChangeAspect="1" noGrp="1"/>
          </p:cNvPicPr>
          <p:nvPr>
            <p:ph sz="half" idx="1"/>
          </p:nvPr>
        </p:nvPicPr>
        <p:blipFill>
          <a:blip r:embed="rId2"/>
          <a:stretch/>
        </p:blipFill>
        <p:spPr bwMode="auto">
          <a:xfrm>
            <a:off x="240030" y="151765"/>
            <a:ext cx="8586470" cy="6534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457200" y="260985"/>
            <a:ext cx="8229600" cy="161099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650">
                <a:solidFill>
                  <a:schemeClr val="bg1"/>
                </a:solidFill>
              </a:rPr>
              <a:t>Для  увековечивания памяти Героя Указом Президиума Верховного Совета РСФСР от  </a:t>
            </a:r>
            <a:r>
              <a:rPr lang="ru-RU" sz="2650">
                <a:solidFill>
                  <a:schemeClr val="bg1"/>
                </a:solidFill>
                <a:latin typeface="Arial Unicode MS"/>
                <a:ea typeface="Arial Unicode MS"/>
              </a:rPr>
              <a:t>28</a:t>
            </a:r>
            <a:r>
              <a:rPr lang="ru-RU" sz="2650">
                <a:solidFill>
                  <a:schemeClr val="bg1"/>
                </a:solidFill>
              </a:rPr>
              <a:t>июня </a:t>
            </a:r>
            <a:r>
              <a:rPr lang="ru-RU" sz="2650">
                <a:solidFill>
                  <a:schemeClr val="bg1"/>
                </a:solidFill>
                <a:latin typeface="Arial Unicode MS"/>
                <a:ea typeface="Arial Unicode MS"/>
              </a:rPr>
              <a:t>1956</a:t>
            </a:r>
            <a:r>
              <a:rPr lang="ru-RU" sz="2650">
                <a:solidFill>
                  <a:schemeClr val="bg1"/>
                </a:solidFill>
              </a:rPr>
              <a:t>г.  Чакинской средней общеобразовательной школе присвоено имя Владимира Леонтьевича Бурдасова.</a:t>
            </a:r>
            <a:endParaRPr/>
          </a:p>
        </p:txBody>
      </p:sp>
      <p:pic>
        <p:nvPicPr>
          <p:cNvPr id="18434" name="Рисунок 7" descr="C:\Users\Дарья\Desktop\для конференции по истории\P1020188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970915" y="2086610"/>
            <a:ext cx="7238365" cy="42932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 b="1" i="1">
                <a:solidFill>
                  <a:srgbClr val="C00000"/>
                </a:solidFill>
                <a:latin typeface="Arial"/>
              </a:rPr>
              <a:t>В музее</a:t>
            </a:r>
            <a:endParaRPr lang="ru-RU"/>
          </a:p>
        </p:txBody>
      </p:sp>
      <p:pic>
        <p:nvPicPr>
          <p:cNvPr id="30722" name="Рисунок 11" descr="C:\Users\Дарья\Desktop\для конференции по истории\P1020164.JPG"/>
          <p:cNvPicPr>
            <a:picLocks noChangeAspect="1" noGrp="1"/>
          </p:cNvPicPr>
          <p:nvPr>
            <p:ph sz="half" idx="1"/>
          </p:nvPr>
        </p:nvPicPr>
        <p:blipFill>
          <a:blip r:embed="rId2"/>
          <a:stretch/>
        </p:blipFill>
        <p:spPr bwMode="auto">
          <a:xfrm>
            <a:off x="304800" y="1447800"/>
            <a:ext cx="4060190" cy="3072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1" name="Рисунок 9" descr="C:\Users\Дарья\Desktop\для конференции по истории\P1020165.JPG"/>
          <p:cNvPicPr>
            <a:picLocks noChangeAspect="1" noGrp="1"/>
          </p:cNvPicPr>
          <p:nvPr>
            <p:ph sz="half" idx="2"/>
          </p:nvPr>
        </p:nvPicPr>
        <p:blipFill>
          <a:blip r:embed="rId3"/>
          <a:stretch/>
        </p:blipFill>
        <p:spPr bwMode="auto">
          <a:xfrm>
            <a:off x="4785360" y="3429000"/>
            <a:ext cx="4060190" cy="3190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Замещающее содержимое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22225" y="42545"/>
            <a:ext cx="8906510" cy="6657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>
                <a:solidFill>
                  <a:schemeClr val="bg1"/>
                </a:solidFill>
              </a:rPr>
              <a:t>24 февраля 2022 года начало СВО</a:t>
            </a:r>
            <a:endParaRPr/>
          </a:p>
        </p:txBody>
      </p:sp>
      <p:pic>
        <p:nvPicPr>
          <p:cNvPr id="4" name="Замещающее содержимое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85420" y="1524000"/>
            <a:ext cx="8797290" cy="5133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 sz="4800">
                <a:solidFill>
                  <a:schemeClr val="bg1"/>
                </a:solidFill>
              </a:rPr>
              <a:t>Внучок, Держись!</a:t>
            </a:r>
            <a:endParaRPr/>
          </a:p>
        </p:txBody>
      </p:sp>
      <p:pic>
        <p:nvPicPr>
          <p:cNvPr id="4" name="Замещающее содержимое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753110" y="1524000"/>
            <a:ext cx="7740650" cy="5218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457308" y="304882"/>
            <a:ext cx="2514534" cy="3908519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248356" y="228684"/>
            <a:ext cx="2743218" cy="3962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 bwMode="auto">
          <a:xfrm>
            <a:off x="381109" y="4800563"/>
            <a:ext cx="2438695" cy="244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>
                <a:solidFill>
                  <a:schemeClr val="accent2">
                    <a:lumMod val="75000"/>
                  </a:schemeClr>
                </a:solidFill>
              </a:rPr>
              <a:t>Перепелкин Роман</a:t>
            </a:r>
            <a:endParaRPr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 bwMode="auto">
          <a:xfrm flipH="0" flipV="0">
            <a:off x="3810019" y="2667019"/>
            <a:ext cx="1739775" cy="244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ru-RU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705543" y="4800563"/>
            <a:ext cx="885626" cy="244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>
                <a:solidFill>
                  <a:schemeClr val="accent2">
                    <a:lumMod val="75000"/>
                  </a:schemeClr>
                </a:solidFill>
              </a:rPr>
              <a:t>Яцин</a:t>
            </a:r>
            <a:r>
              <a:rPr lang="ru-RU">
                <a:solidFill>
                  <a:schemeClr val="accent2">
                    <a:lumMod val="75000"/>
                  </a:schemeClr>
                </a:solidFill>
              </a:rPr>
              <a:t> Денис</a:t>
            </a:r>
            <a:endParaRPr lang="ru-RU">
              <a:solidFill>
                <a:srgbClr val="FFC000"/>
              </a:solidFill>
            </a:endParaRPr>
          </a:p>
        </p:txBody>
      </p:sp>
      <p:pic>
        <p:nvPicPr>
          <p:cNvPr id="1249851080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16199969" flipH="0" flipV="0">
            <a:off x="3446821" y="3515486"/>
            <a:ext cx="2250356" cy="3125133"/>
          </a:xfrm>
          <a:prstGeom prst="rect">
            <a:avLst/>
          </a:prstGeom>
        </p:spPr>
      </p:pic>
      <p:sp>
        <p:nvSpPr>
          <p:cNvPr id="967665240" name=""/>
          <p:cNvSpPr txBox="1"/>
          <p:nvPr/>
        </p:nvSpPr>
        <p:spPr bwMode="auto">
          <a:xfrm flipH="0" flipV="0">
            <a:off x="3858598" y="3514725"/>
            <a:ext cx="1641226" cy="2441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>
                <a:solidFill>
                  <a:schemeClr val="accent2">
                    <a:lumMod val="75000"/>
                  </a:schemeClr>
                </a:solidFill>
              </a:rPr>
              <a:t>Яцин Дмитрий</a:t>
            </a:r>
            <a:endParaRPr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5181584" y="1425575"/>
            <a:ext cx="2819326" cy="4572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/>
              <a:t>Рыков Алексей Евгеньевич</a:t>
            </a:r>
            <a:endParaRPr lang="ru-RU"/>
          </a:p>
        </p:txBody>
      </p:sp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98425" y="98425"/>
          <a:ext cx="774700" cy="438149"/>
        </p:xfrm>
        <a:graphic>
          <a:graphicData uri="http://schemas.openxmlformats.org/presentationml/2006/ole">
            <p:oleObj name="oleObj" r:id="rId4" imgW="773430" imgH="436880" showAsIcon="1" progId="Package">
              <p:embed/>
              <p:pic>
                <p:nvPicPr>
                  <p:cNvPr id="1921765351" name=""/>
                  <p:cNvPicPr/>
                  <p:nvPr/>
                </p:nvPicPr>
                <p:blipFill>
                  <a:blip r:embed="rId3"/>
                  <a:stretch/>
                </p:blipFill>
                <p:spPr bwMode="auto">
                  <a:xfrm>
                    <a:off x="98425" y="98425"/>
                    <a:ext cx="774700" cy="438149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graphicFrame>
        <p:nvGraphicFramePr>
          <p:cNvPr id="0" name=""/>
          <p:cNvGraphicFramePr>
            <a:graphicFrameLocks xmlns:a="http://schemas.openxmlformats.org/drawingml/2006/main" noChangeAspect="1"/>
          </p:cNvGraphicFramePr>
          <p:nvPr>
            <p:extLst>
              <p:ext uri="{D42A27DB-BD31-4B8C-83A1-F6EECF244321}">
                <p14:modId xmlns:p14="http://schemas.microsoft.com/office/powerpoint/2010/main" val="2157879785"/>
              </p:ext>
            </p:extLst>
          </p:nvPr>
        </p:nvGraphicFramePr>
        <p:xfrm>
          <a:off x="98425" y="98425"/>
          <a:ext cx="728663" cy="438149"/>
        </p:xfrm>
        <a:graphic>
          <a:graphicData uri="http://schemas.openxmlformats.org/presentationml/2006/ole">
            <p:oleObj name="oleObj" r:id="rId6" imgW="728980" imgH="436880" showAsIcon="1" progId="Package">
              <p:embed/>
              <p:pic>
                <p:nvPicPr>
                  <p:cNvPr id="1921765352" name=""/>
                  <p:cNvPicPr/>
                  <p:nvPr/>
                </p:nvPicPr>
                <p:blipFill>
                  <a:blip r:embed="rId5"/>
                  <a:stretch/>
                </p:blipFill>
                <p:spPr bwMode="auto">
                  <a:xfrm>
                    <a:off x="98425" y="98425"/>
                    <a:ext cx="728663" cy="438149"/>
                  </a:xfrm>
                  <a:prstGeom prst="rect">
                    <a:avLst/>
                  </a:prstGeom>
                </p:spPr>
              </p:pic>
            </p:oleObj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533506" y="1600248"/>
            <a:ext cx="3886098" cy="40909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Замещающее содержимое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55575" y="172720"/>
            <a:ext cx="8736330" cy="659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Замещающее содержимое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91769" y="153035"/>
            <a:ext cx="8738235" cy="6589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 rtlCol="0"/>
          <a:lstStyle/>
          <a:p>
            <a:pPr>
              <a:defRPr/>
            </a:pPr>
            <a:endParaRPr lang="ru-RU" strike="noStrike"/>
          </a:p>
        </p:txBody>
      </p:sp>
      <p:sp>
        <p:nvSpPr>
          <p:cNvPr id="1921765350" name="Содержимое 8"/>
          <p:cNvSpPr>
            <a:spLocks noGrp="1"/>
          </p:cNvSpPr>
          <p:nvPr>
            <p:ph idx="1"/>
          </p:nvPr>
        </p:nvSpPr>
        <p:spPr bwMode="auto">
          <a:xfrm>
            <a:off x="457200" y="1523999"/>
            <a:ext cx="8229600" cy="4572000"/>
          </a:xfrm>
        </p:spPr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42138327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-38587" y="0"/>
            <a:ext cx="9221175" cy="6829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/>
        <p:txBody>
          <a:bodyPr rtlCol="0"/>
          <a:lstStyle/>
          <a:p>
            <a:pPr>
              <a:defRPr/>
            </a:pPr>
            <a:endParaRPr lang="ru-RU" strike="noStrike"/>
          </a:p>
        </p:txBody>
      </p:sp>
      <p:pic>
        <p:nvPicPr>
          <p:cNvPr id="7170" name="Замещающее содержимое 1" descr="img1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0" y="0"/>
            <a:ext cx="9131300" cy="6753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46" name="Текст 10"/>
          <p:cNvSpPr>
            <a:spLocks noGrp="1"/>
          </p:cNvSpPr>
          <p:nvPr>
            <p:ph type="body" sz="half" idx="2"/>
          </p:nvPr>
        </p:nvSpPr>
        <p:spPr bwMode="auto">
          <a:xfrm>
            <a:off x="4653280" y="228600"/>
            <a:ext cx="4185920" cy="6072505"/>
          </a:xfrm>
        </p:spPr>
        <p:txBody>
          <a:bodyPr vert="horz" wrap="square" lIns="91440" tIns="45720" rIns="91440" bIns="45720" anchor="t" anchorCtr="0"/>
          <a:lstStyle/>
          <a:p>
            <a:pPr marL="0" marR="0" indent="0" algn="l" defTabSz="914400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85000"/>
              <a:buFontTx/>
              <a:buNone/>
              <a:defRPr/>
            </a:pPr>
            <a:endParaRPr lang="ru-RU" sz="2000" b="0" i="0" u="none" strike="noStrike" cap="none" spc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218" name="Picture 3" descr="C:\Users\Дарья\Desktop\для конференции по истории\P1020181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286000" y="1524000"/>
            <a:ext cx="4986655" cy="5074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Текстовое поле 1"/>
          <p:cNvSpPr txBox="1"/>
          <p:nvPr/>
        </p:nvSpPr>
        <p:spPr bwMode="auto">
          <a:xfrm>
            <a:off x="299085" y="175260"/>
            <a:ext cx="8540115" cy="9690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indent="0" algn="ctr" defTabSz="914400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85000"/>
              <a:buFontTx/>
              <a:buNone/>
              <a:defRPr/>
            </a:pPr>
            <a:r>
              <a:rPr lang="ru-RU" sz="3600" b="1">
                <a:solidFill>
                  <a:schemeClr val="bg1"/>
                </a:solidFill>
                <a:latin typeface="+mn-lt"/>
              </a:rPr>
              <a:t>В.Л. Бурдасов родился </a:t>
            </a:r>
            <a:r>
              <a:rPr lang="ru-RU" sz="3600" b="1">
                <a:solidFill>
                  <a:schemeClr val="bg1"/>
                </a:solidFill>
                <a:latin typeface="Arial Unicode MS"/>
                <a:ea typeface="Arial Unicode MS"/>
              </a:rPr>
              <a:t>12</a:t>
            </a:r>
            <a:r>
              <a:rPr lang="ru-RU" sz="3600" b="1">
                <a:solidFill>
                  <a:schemeClr val="bg1"/>
                </a:solidFill>
                <a:latin typeface="+mn-lt"/>
              </a:rPr>
              <a:t>июня </a:t>
            </a:r>
            <a:r>
              <a:rPr lang="ru-RU" sz="3600" b="1">
                <a:solidFill>
                  <a:schemeClr val="bg1"/>
                </a:solidFill>
                <a:latin typeface="Arial Unicode MS"/>
                <a:ea typeface="Arial Unicode MS"/>
              </a:rPr>
              <a:t>1921</a:t>
            </a:r>
            <a:r>
              <a:rPr lang="ru-RU" sz="3600" b="1">
                <a:solidFill>
                  <a:schemeClr val="bg1"/>
                </a:solidFill>
                <a:latin typeface="+mn-lt"/>
              </a:rPr>
              <a:t> года в п.Чакино.</a:t>
            </a:r>
            <a:r>
              <a:rPr lang="ru-RU" sz="2000">
                <a:solidFill>
                  <a:schemeClr val="bg1"/>
                </a:solidFill>
                <a:latin typeface="+mn-lt"/>
              </a:rPr>
              <a:t>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42" name="Текст 2"/>
          <p:cNvSpPr>
            <a:spLocks noGrp="1"/>
          </p:cNvSpPr>
          <p:nvPr>
            <p:ph type="body" sz="half" idx="2"/>
          </p:nvPr>
        </p:nvSpPr>
        <p:spPr bwMode="auto">
          <a:xfrm>
            <a:off x="152400" y="207010"/>
            <a:ext cx="8800465" cy="1188085"/>
          </a:xfrm>
        </p:spPr>
        <p:txBody>
          <a:bodyPr vert="horz" wrap="square" lIns="91440" tIns="45720" rIns="91440" bIns="45720" anchor="t" anchorCtr="0"/>
          <a:lstStyle/>
          <a:p>
            <a:pPr marL="0" marR="0" indent="0" algn="ctr" defTabSz="914400">
              <a:lnSpc>
                <a:spcPct val="125000"/>
              </a:lnSpc>
              <a:spcBef>
                <a:spcPts val="0"/>
              </a:spcBef>
              <a:spcAft>
                <a:spcPts val="1000"/>
              </a:spcAft>
              <a:buClr>
                <a:schemeClr val="accent2"/>
              </a:buClr>
              <a:buSzPct val="85000"/>
              <a:buFontTx/>
              <a:buNone/>
              <a:defRPr/>
            </a:pPr>
            <a:r>
              <a:rPr lang="ru-RU" sz="2000" b="0" i="0" u="none" strike="noStrike" cap="none" spc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3600" b="1" i="0" u="none" strike="noStrike" cap="none" spc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Молодой офицер отправляется на фронт </a:t>
            </a:r>
            <a:endParaRPr/>
          </a:p>
        </p:txBody>
      </p:sp>
      <p:pic>
        <p:nvPicPr>
          <p:cNvPr id="13314" name="Picture 2" descr="C:\Users\Дарья\Desktop\для конференции по истории\P102016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033905" y="1907540"/>
            <a:ext cx="5017770" cy="4877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fade thruBlk="1"/>
      </p:transition>
    </mc:Choice>
    <mc:Fallback>
      <p:transition spd="slow" advClick="1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Замещающая рамка рисунка 4"/>
          <p:cNvPicPr>
            <a:picLocks noChangeAspect="1" noGrp="1"/>
          </p:cNvPicPr>
          <p:nvPr>
            <p:ph type="pic" idx="1"/>
          </p:nvPr>
        </p:nvPicPr>
        <p:blipFill>
          <a:blip r:embed="rId2"/>
          <a:stretch/>
        </p:blipFill>
        <p:spPr bwMode="auto">
          <a:xfrm>
            <a:off x="215265" y="227965"/>
            <a:ext cx="8811260" cy="6506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Замещающее содержимое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48895" y="74295"/>
            <a:ext cx="9095105" cy="6678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Замещающее содержимое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66675" y="153035"/>
            <a:ext cx="9013825" cy="6473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18351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100">
                <a:solidFill>
                  <a:schemeClr val="bg1"/>
                </a:solidFill>
              </a:rPr>
              <a:t>24 марта 1945 года Указом Президиума Верховного Совета СССР  Бурдасову В.Л. посмертно присвоено звание Героя Советского Союза.</a:t>
            </a:r>
            <a:endParaRPr/>
          </a:p>
        </p:txBody>
      </p:sp>
      <p:pic>
        <p:nvPicPr>
          <p:cNvPr id="5" name="Рисунок 1" descr="C:\Users\Дарья\Desktop\для конференции по истории\нагр.лист.jpg"/>
          <p:cNvPicPr>
            <a:picLocks noChangeAspect="1" noChangeArrowheads="1" noGrp="1"/>
          </p:cNvPicPr>
          <p:nvPr>
            <p:ph idx="1"/>
          </p:nvPr>
        </p:nvPicPr>
        <p:blipFill>
          <a:blip r:embed="rId2"/>
          <a:stretch/>
        </p:blipFill>
        <p:spPr bwMode="auto">
          <a:xfrm flipH="0" flipV="0">
            <a:off x="480274" y="2162174"/>
            <a:ext cx="2882073" cy="3667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2" descr="C:\Users\Дарья\Desktop\для конференции по истории\нагр.лист2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 flipH="0" flipV="0">
            <a:off x="3728155" y="2162174"/>
            <a:ext cx="2882110" cy="3667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0633256" name="Рисунок 13" descr="C:\Users\Дарья\Desktop\для конференции по истории\PICT15.JPG"/>
          <p:cNvPicPr>
            <a:picLocks noChangeAspect="1" noGrp="1"/>
          </p:cNvPicPr>
          <p:nvPr/>
        </p:nvPicPr>
        <p:blipFill>
          <a:blip r:embed="rId4"/>
          <a:stretch/>
        </p:blipFill>
        <p:spPr bwMode="auto">
          <a:xfrm flipH="0" flipV="0">
            <a:off x="6732811" y="1553042"/>
            <a:ext cx="1953987" cy="19807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image" Target="../media/image2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Arial"/>
        <a:cs typeface="Arial"/>
      </a:majorFont>
      <a:minorFont>
        <a:latin typeface="Constantia"/>
        <a:ea typeface="Arial"/>
        <a:cs typeface="Arial"/>
      </a:minorFont>
    </a:fontScheme>
    <a:fmtScheme name="Бумажная">
      <a:fillStyleLst>
        <a:solidFill>
          <a:schemeClr val="phClr"/>
        </a:solidFill>
        <a:blipFill>
          <a:blip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algn="tl" flip="none" sx="40000" sy="40000" tx="0" ty="0"/>
        </a:blipFill>
        <a:blipFill>
          <a:blip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algn="tl" flip="none" sx="40000" sy="40000" tx="0" ty="0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blipFill>
          <a:blip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algn="tl" flip="none" sx="58000" sy="38000" tx="0" ty="0"/>
        </a:blipFill>
        <a:blipFill>
          <a:blip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0</Words>
  <Application>R7-Office/7.4.0.112</Application>
  <DocSecurity>0</DocSecurity>
  <PresentationFormat>Экран (4:3)</PresentationFormat>
  <Paragraphs>0</Paragraphs>
  <Slides>19</Slides>
  <Notes>19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Героев помним имена!</dc:title>
  <dc:subject/>
  <dc:creator>Дарья</dc:creator>
  <cp:keywords/>
  <dc:description/>
  <dc:identifier/>
  <dc:language/>
  <cp:lastModifiedBy>Елена Еремина</cp:lastModifiedBy>
  <cp:revision>103</cp:revision>
  <dcterms:created xsi:type="dcterms:W3CDTF">2009-09-26T19:44:00Z</dcterms:created>
  <dcterms:modified xsi:type="dcterms:W3CDTF">2023-11-01T17:54:15Z</dcterms:modified>
  <cp:category/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D673C7DF899940BAA6FDF7852D175FA8_12</vt:lpwstr>
  </property>
  <property fmtid="{D5CDD505-2E9C-101B-9397-08002B2CF9AE}" pid="3" name="KSOProductBuildVer">
    <vt:lpwstr>1049-12.2.0.13266</vt:lpwstr>
  </property>
</Properties>
</file>