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0" r:id="rId5"/>
    <p:sldId id="271" r:id="rId6"/>
    <p:sldId id="272" r:id="rId7"/>
    <p:sldId id="276" r:id="rId8"/>
    <p:sldId id="273" r:id="rId9"/>
    <p:sldId id="274" r:id="rId10"/>
    <p:sldId id="277" r:id="rId11"/>
    <p:sldId id="275" r:id="rId12"/>
    <p:sldId id="278" r:id="rId13"/>
    <p:sldId id="258" r:id="rId14"/>
    <p:sldId id="259" r:id="rId15"/>
    <p:sldId id="260" r:id="rId16"/>
    <p:sldId id="279" r:id="rId17"/>
    <p:sldId id="281" r:id="rId18"/>
    <p:sldId id="263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1054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9343060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00034" y="5072074"/>
            <a:ext cx="2438405" cy="14599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13395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15140" y="5115196"/>
            <a:ext cx="2286016" cy="1742804"/>
          </a:xfrm>
          <a:prstGeom prst="rect">
            <a:avLst/>
          </a:prstGeom>
        </p:spPr>
      </p:pic>
      <p:pic>
        <p:nvPicPr>
          <p:cNvPr id="7" name="Рисунок 6" descr="113395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5720" y="5115196"/>
            <a:ext cx="2286016" cy="17428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30.dreamies.de/img/536/b/vsh2fn1ydsb.gif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572008"/>
            <a:ext cx="1628358" cy="2071702"/>
          </a:xfrm>
          <a:prstGeom prst="rect">
            <a:avLst/>
          </a:prstGeom>
          <a:noFill/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img-fotki.yandex.ru/get/6520/139440740.3d/0_83151_4360905f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500702"/>
            <a:ext cx="1237021" cy="1143008"/>
          </a:xfrm>
          <a:prstGeom prst="rect">
            <a:avLst/>
          </a:prstGeom>
          <a:noFill/>
        </p:spPr>
      </p:pic>
      <p:pic>
        <p:nvPicPr>
          <p:cNvPr id="10" name="Picture 2" descr="http://img-fotki.yandex.ru/get/6520/139440740.3d/0_83151_4360905f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5500702"/>
            <a:ext cx="1237021" cy="1143008"/>
          </a:xfrm>
          <a:prstGeom prst="rect">
            <a:avLst/>
          </a:prstGeom>
          <a:noFill/>
        </p:spPr>
      </p:pic>
      <p:pic>
        <p:nvPicPr>
          <p:cNvPr id="12" name="Picture 2" descr="http://img-fotki.yandex.ru/get/6520/139440740.3d/0_83151_4360905f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285728"/>
            <a:ext cx="1237021" cy="1143008"/>
          </a:xfrm>
          <a:prstGeom prst="rect">
            <a:avLst/>
          </a:prstGeom>
          <a:noFill/>
        </p:spPr>
      </p:pic>
      <p:pic>
        <p:nvPicPr>
          <p:cNvPr id="9" name="Picture 2" descr="http://img-fotki.yandex.ru/get/6520/139440740.3d/0_83151_4360905f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1237021" cy="11430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44A36-0F09-416F-ACC8-B830F7B2317F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0141-71A1-48EA-8BFE-3224C595482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938"/>
            </a:avLst>
          </a:prstGeom>
          <a:ln>
            <a:solidFill>
              <a:srgbClr val="92D05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43608" y="260648"/>
            <a:ext cx="581439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tabLst>
                <a:tab pos="5055870" algn="l"/>
                <a:tab pos="6496685" algn="r"/>
              </a:tabLst>
            </a:pPr>
            <a:r>
              <a:rPr lang="ru-RU" sz="1600" b="1" u="sng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униципальное</a:t>
            </a:r>
            <a:r>
              <a:rPr lang="ru-RU" sz="16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бюджетное дошкольное образовательное учреждение детский сад № 68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tabLst>
                <a:tab pos="5055870" algn="l"/>
                <a:tab pos="6496685" algn="r"/>
              </a:tabLst>
            </a:pP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346407,Ростовская область, г .Новочеркасск, ул. Ленгника,9</a:t>
            </a:r>
            <a:endParaRPr lang="ru-RU" sz="1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</a:pP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телефон (88635) 24-25-21, </a:t>
            </a:r>
            <a:r>
              <a:rPr lang="en-US" sz="1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1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mail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:novoch68sad@mail.ru</a:t>
            </a:r>
            <a:endParaRPr lang="ru-RU" sz="1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344022"/>
            <a:ext cx="6768752" cy="1708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07000"/>
              </a:lnSpc>
              <a:spcAft>
                <a:spcPts val="1200"/>
              </a:spcAft>
            </a:pP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Городской конкурс методических разработок </a:t>
            </a:r>
            <a:endParaRPr lang="ru-RU" b="1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lnSpc>
                <a:spcPct val="107000"/>
              </a:lnSpc>
              <a:spcAft>
                <a:spcPts val="1200"/>
              </a:spcAft>
            </a:pP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«Моя лучшая игра. Семья» - 2018 </a:t>
            </a:r>
            <a:b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номинации «Лучший игровой центр  сюжетно-ролевой игры «Семья»</a:t>
            </a:r>
            <a:b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780928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0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предметно-пространственной развивающей </a:t>
            </a:r>
          </a:p>
          <a:p>
            <a:pPr algn="ctr">
              <a:spcAft>
                <a:spcPts val="800"/>
              </a:spcAft>
            </a:pPr>
            <a:r>
              <a:rPr lang="ru-RU" sz="20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игровой среды,  обеспечивающей полноценное развитие </a:t>
            </a:r>
          </a:p>
          <a:p>
            <a:pPr algn="ctr">
              <a:spcAft>
                <a:spcPts val="800"/>
              </a:spcAft>
            </a:pPr>
            <a:r>
              <a:rPr lang="ru-RU" sz="20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старших дошкольников с учётом  их возрастных особенностей  на основе регионального компонента </a:t>
            </a:r>
          </a:p>
          <a:p>
            <a:pPr algn="ctr">
              <a:spcAft>
                <a:spcPts val="800"/>
              </a:spcAft>
            </a:pPr>
            <a:r>
              <a:rPr lang="ru-RU" sz="20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 соответствии  с требованиями ФГОС ДО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72100" y="5139647"/>
            <a:ext cx="3384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Подготовила: Харькова Е.А. </a:t>
            </a:r>
          </a:p>
          <a:p>
            <a:r>
              <a:rPr lang="ru-RU" b="1" dirty="0" smtClean="0"/>
              <a:t>воспитатель</a:t>
            </a:r>
          </a:p>
          <a:p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275856" y="606297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 Новочеркасск 2018г.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5112568" cy="3834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140968"/>
            <a:ext cx="4752528" cy="3564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4472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476672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 удовольствием принимают на себя роли казаков –торговцев и покупателей.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457" y="1864908"/>
            <a:ext cx="5274015" cy="3955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47738" y="1677427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1223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82706"/>
            <a:ext cx="4464496" cy="3348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860" y="833774"/>
            <a:ext cx="3656595" cy="2742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356992"/>
            <a:ext cx="4392488" cy="3294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3842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1537" y="334215"/>
            <a:ext cx="7859216" cy="165618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казачьих игр — это лаконичность, выразительность и доступность. Они способствуют расширению кругозора, совершенствованию психических процессов, а также вызывают активную работу мысли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4564737" cy="3423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41101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60648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Казачьи забавы  увлекают и оказывают успокаивающее воздействие даже на большинство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гиперактивных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детей, помогают раскрыться «зажатым» и неуверенным в себе детям, с помощью народных мелодий и движений можно снять негатив, страхи, боязнь, раскрыть чувства и эмоции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84087"/>
            <a:ext cx="3744416" cy="4992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1"/>
          <a:stretch/>
        </p:blipFill>
        <p:spPr>
          <a:xfrm>
            <a:off x="4211960" y="1844824"/>
            <a:ext cx="4637866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476672"/>
            <a:ext cx="62646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Особое место в своей работе я отвожу созданию предметно-развивающей среды. В группе оформлен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мини-музей «Моя малая Родина»,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где находятся фотоматериалы, иллюстрации, знакомящие с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донским краем,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городом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Новочеркасском, дидактические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игры, куклы в национальных костюмах, а так же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атрибуты 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для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организации сюжетно-ролевых игр.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" r="6158"/>
          <a:stretch/>
        </p:blipFill>
        <p:spPr>
          <a:xfrm>
            <a:off x="181990" y="2420888"/>
            <a:ext cx="5202348" cy="4150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" r="9507"/>
          <a:stretch/>
        </p:blipFill>
        <p:spPr>
          <a:xfrm>
            <a:off x="5220072" y="3442487"/>
            <a:ext cx="3783323" cy="3128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916832"/>
            <a:ext cx="4248472" cy="3186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971600" y="476672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атрибуты для игры  находятся в свободном доступе для детей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651" y="1872595"/>
            <a:ext cx="4830681" cy="362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595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" b="24"/>
          <a:stretch>
            <a:fillRect/>
          </a:stretch>
        </p:blipFill>
        <p:spPr>
          <a:xfrm>
            <a:off x="395536" y="972063"/>
            <a:ext cx="548640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042" y="3429000"/>
            <a:ext cx="4218876" cy="3164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" b="24"/>
          <a:stretch>
            <a:fillRect/>
          </a:stretch>
        </p:blipFill>
        <p:spPr>
          <a:xfrm>
            <a:off x="395536" y="980728"/>
            <a:ext cx="548640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" b="24"/>
          <a:stretch>
            <a:fillRect/>
          </a:stretch>
        </p:blipFill>
        <p:spPr>
          <a:xfrm>
            <a:off x="395536" y="972063"/>
            <a:ext cx="548640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" b="24"/>
          <a:stretch>
            <a:fillRect/>
          </a:stretch>
        </p:blipFill>
        <p:spPr>
          <a:xfrm>
            <a:off x="547936" y="1124463"/>
            <a:ext cx="548640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442" y="3581400"/>
            <a:ext cx="4218876" cy="3164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4879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24744"/>
            <a:ext cx="67687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Результатом моей работы является то, что у детей обогащены знания об истории, культуре и природе родного края,  района. Сформирован интерес и потребность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играть в  казачьи сюжетно-ролевые игры. Уровень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усвоения предлагаемого материала по этим критериям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 определяю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на основе бесед с детьми,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наблюдения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за детьми во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свободных видов деятельности.</a:t>
            </a:r>
          </a:p>
          <a:p>
            <a:pPr indent="449580"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Таким образом, систематическая работа по теме: «Казачьи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сюжетно-ролевые игры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как элемент патриотического воспитания детей старшего дошкольного возраста» дала положительные результаты. Дошкольники познакомились с историей родного края, с образом жизни людей в старину, их трудовой деятельностью, с детским игровым фольклором. У них сформировано чувство настоящего патриота, который знает исторические корни своего народа, а современное дошкольное учреждение выступает той социокультурной средой, создающей оптимальные условия для формирования у детей целостной «картины мира», воспитания патриотизма, основ гражданственности, а также интереса к своей « малой Родине».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40466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нализ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34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1772816"/>
            <a:ext cx="73448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solidFill>
                  <a:srgbClr val="0000FF"/>
                </a:solidFill>
                <a:latin typeface="TimesNewRoman"/>
              </a:rPr>
              <a:t>Игра - это огромное светлое окно, через которое в духовный мир ребенка вливается живительный поток представлений, понятий об окружающем мире. Игра - это искра, зажигающая огонек пытливости и любознательности.</a:t>
            </a:r>
            <a:endParaRPr lang="ru-RU" sz="2800" dirty="0">
              <a:solidFill>
                <a:srgbClr val="0000FF"/>
              </a:solidFill>
              <a:latin typeface="TimesNewRoman"/>
            </a:endParaRPr>
          </a:p>
          <a:p>
            <a:pPr algn="ctr"/>
            <a:r>
              <a:rPr lang="ru-RU" sz="2800" b="1" i="1" dirty="0">
                <a:solidFill>
                  <a:srgbClr val="0000FF"/>
                </a:solidFill>
                <a:latin typeface="TimesNewRoman"/>
              </a:rPr>
              <a:t>Сухомлинский В. А.</a:t>
            </a:r>
            <a:endParaRPr lang="ru-RU" sz="2800" b="0" i="0" dirty="0">
              <a:solidFill>
                <a:srgbClr val="0000FF"/>
              </a:solidFill>
              <a:effectLst/>
              <a:latin typeface="TimesNewRoman"/>
            </a:endParaRPr>
          </a:p>
        </p:txBody>
      </p:sp>
    </p:spTree>
    <p:extLst>
      <p:ext uri="{BB962C8B-B14F-4D97-AF65-F5344CB8AC3E}">
        <p14:creationId xmlns:p14="http://schemas.microsoft.com/office/powerpoint/2010/main" val="243634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1417639"/>
            <a:ext cx="8229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– красивый край  Донских казаков, которые  живут в гармонии с природой. Творческое самовыражение народа, это его национальная культура. Каждый народ вносит в культуру свое, и очень важно не упустить крупицы народной мудрости, сохранить, преумножить и передать их будущим поколениям. Поэтому, мною была выдвинута цель: приобщить детей, в сотрудничестве с родителями, к уникальной национальной культуре казачества, к их традициям и обычаям, нравственно-эстетическим ценностям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Современная семья утратила многие старые добрые традиции, выполнявших воспитательные функции и, задача воспитателей и родителей найти средства взаимодействия друг с другом, для понимания мира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ребенка. Поэтому я решила познакомить детей с сюжетно-ролевыми  играми «Казачья семья»,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целью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является создание условий для развития игры у детей старшего дошкольного возраста, через знакомство с повседневной жизнью, бытом и культурой Донского казачества.</a:t>
            </a:r>
          </a:p>
        </p:txBody>
      </p:sp>
    </p:spTree>
    <p:extLst>
      <p:ext uri="{BB962C8B-B14F-4D97-AF65-F5344CB8AC3E}">
        <p14:creationId xmlns:p14="http://schemas.microsoft.com/office/powerpoint/2010/main" val="3068646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75240" cy="79695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1F497D">
                    <a:lumMod val="50000"/>
                  </a:srgbClr>
                </a:solidFill>
                <a:latin typeface="Arial" charset="0"/>
                <a:cs typeface="Arial" charset="0"/>
              </a:rPr>
              <a:t>Нормативно-правовая база</a:t>
            </a:r>
            <a:br>
              <a:rPr lang="ru-RU" b="1" dirty="0">
                <a:solidFill>
                  <a:srgbClr val="1F497D">
                    <a:lumMod val="50000"/>
                  </a:srgbClr>
                </a:solidFill>
                <a:latin typeface="Arial" charset="0"/>
                <a:cs typeface="Arial" charset="0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1052736"/>
            <a:ext cx="7344816" cy="5729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29.12.2012 N 273-ФЗ (ред. от 30.12.2015) "Об образовании в Российской Федерации"</a:t>
            </a:r>
          </a:p>
          <a:p>
            <a:pPr marL="285750" indent="-28575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dirty="0"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СанПиН 2.4.1. 3049-13, утвержденные постановлением Главного государственного санитарного врача РФ  от 15.05.2013 г. №  26;</a:t>
            </a:r>
          </a:p>
          <a:p>
            <a:pPr marL="285750" lvl="0" indent="-28575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и науки Российской Федерации (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России) от 17 октября 2013 г. N 1155 г. Москва "Об утверждении федерального государственного образовательного стандарта дошкольного образования"</a:t>
            </a:r>
          </a:p>
          <a:p>
            <a:pPr marL="342900" lvl="0" indent="-342900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Основная образовательная программа нашего детского сада.</a:t>
            </a:r>
          </a:p>
          <a:p>
            <a:pPr marL="342900" lvl="0" indent="-342900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dirty="0"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Конвенция о правах ребенка.</a:t>
            </a:r>
          </a:p>
          <a:p>
            <a:pPr marL="342900" lvl="0" indent="-342900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dirty="0"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Конституция РФ</a:t>
            </a:r>
            <a:r>
              <a:rPr lang="ru-RU" dirty="0" smtClean="0"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.</a:t>
            </a:r>
          </a:p>
          <a:p>
            <a:pPr marL="342900" indent="-342900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Родники Дона» Р.М.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Чумичева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О.Л.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Ведмедь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Н.А.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Платохина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Михайленко Н.Я, Короткова Н.А. Организация сюжетной игры в детском саду</a:t>
            </a:r>
          </a:p>
          <a:p>
            <a:pPr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endParaRPr lang="ru-RU" dirty="0" smtClean="0">
              <a:latin typeface="Times New Roman" panose="02020603050405020304" pitchFamily="18" charset="0"/>
              <a:ea typeface="Segoe UI Symbol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332656"/>
            <a:ext cx="878497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При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решении поставленных целей и задач я руководствовалась  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принципами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историзма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Реализовывается путем сохранения хронологического порядка описываемых явлений и сводится к двум историческим понятиям: прошлое (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давным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–давно), настоящее (в наши дни) и будущее (планы, перспективы).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 личностно  –  ориентированного  общения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  – индивидуально  –  личностное  формирование  и  развитие  морального  облика человека.  В  процессе  обучения дети выступают как активные исследователи окружающего мира вместе с педагогом, а непросто пассивно перенимают  его опыт.  Партнерство,  соучастие  и  взаимодействие  –  приоритетные  формы общения педагога с детьми.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наглядности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  -  широкое представление соответствующей изучаемому  материалу  наглядности:  иллюстрации,  фотографии  пейзажей,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памятников, достопримечательностей и т. д.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 последовательности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  –  предполагает  планирование изучаемого материала последовательно (от простого к сложному, чтобы дети усваивали знания постепенно) в определенной системе.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 занимательности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  –  изучаемый  материал  должен  быть интересным,  увлекательным  для  детей,  этот  принцип  формирует  у  детей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желание  выполнять  предлагаемые  виды  заданий,  стремиться  к  достижению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результата.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интегративности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 Реализовывается  в сотрудничестве с семьей,  библиотекой, общественностью, краеведческим музеем, музеем Козы и другими организациями.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активности и самостоятельности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  – это активное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сотворчество  взрослых и дошкольников.</a:t>
            </a:r>
            <a:endParaRPr lang="ru-RU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наглядности.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 Используются наглядные средства (игрушки, пособия, картинки, технические средства), которые дают развернутую картину действий и результатов.</a:t>
            </a:r>
            <a:endParaRPr lang="ru-RU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деятельности.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  Каждое новое задание вводится не в готовом виде, а определяется ребенком через поисковую деятельность.</a:t>
            </a:r>
            <a:endParaRPr lang="ru-RU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Принцип последовательности.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 Содержание комплексных познавательных занятий основывается на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поэтапности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,  которая  вычленяет и интегрирует взаимосвязанные части.</a:t>
            </a:r>
            <a:endParaRPr lang="ru-RU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851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9752" y="188640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650306"/>
            <a:ext cx="8712968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.  Повышение уровня самообразования педагога, его активная жизненная позиция, творческий подход к планированию и проведению образовательной деятельности, использование проблемно – поисковых, информационно - коммуникационных технологий;</a:t>
            </a:r>
            <a:endParaRPr lang="ru-RU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2. Введение этнического содержания в развивающую предметно-пространственную образовательную среду. В группе  преобразовывается   уголок нравственно  -  патриотического  воспитания,  где   дети  могут  в  условиях ежедневного  свободного  доступа  пополнять знания о  родном крае, о  малой Родине,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стране- оформлен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мини-музей «Моя малая Родина».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Дошкольники чувствуют свою причастность  к его созданию, так как являются соавторами. Имеются альбомы с иллюстрациями  и  фотографиями видов родного города, района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так же дидактические игры «Одень казака и казачку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», «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Подворье казака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».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.   Приобщение к фольклору казаков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введение в обиход характерной им лексики  помогает  детям эмоционально  воспринимать  окружающее.  В связи с этим были созданы, «Картотека считалок», «Картотека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зазывалок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», подобраны диски с казачьими песнями «Мы из города казаков».</a:t>
            </a:r>
            <a:endParaRPr lang="ru-RU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4.     Коллективное чтение, рассматривание иллюстраций, картинок, фото.</a:t>
            </a:r>
            <a:endParaRPr lang="ru-RU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5.   Организация специальных занятий с дошкольниками цикла «Традиции, история и культура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донского казачества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». </a:t>
            </a: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.   Организация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сюжетно-ролевых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 казачьих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игр.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Создание картотеки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казачьих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игр.</a:t>
            </a:r>
            <a:endParaRPr lang="ru-RU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6.  Сотрудничество дошкольного учреждения, семьи и различных социокультурных организаций, то есть реализация принципа социального партнерства в процессе приобщения дошкольников к культурному наследию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казачества.</a:t>
            </a:r>
            <a:endParaRPr lang="ru-RU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7.Взаимодействие детского сада и семьи : проведении совместных  казачьих посиделок.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6091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Казачьи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игры - самодостаточные произведения народного творчества, созданные и отточенные десятками поколений наших предков, и вобравшие в себя опыт народа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Как правило, в каждой казачьей семье было много детей, игры были такими, что в них казак обучался либо работе, либо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88" y="2348880"/>
            <a:ext cx="5616624" cy="4212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397505"/>
            <a:ext cx="4215551" cy="3161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4849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60648"/>
            <a:ext cx="4352567" cy="3259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366943"/>
            <a:ext cx="460851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85122"/>
            <a:ext cx="4392488" cy="3294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0744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5793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этих игр  дети знакомятся с предметами старины, казачьим обиходом, с казачьей культурой, традициями, обрядами, развивается интерес к историческому прошлому, появляется желание у детей знакомиться с жизнью казаков, воспитывается уважение к старшему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поколению. 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создали в нашем мини-музее «Казачью лавку».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35" y="1988840"/>
            <a:ext cx="4482306" cy="3361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158" y="3068960"/>
            <a:ext cx="4474322" cy="3355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834" y="3229409"/>
            <a:ext cx="4474322" cy="3355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243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793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Бесспорным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тот факт, что игры для девочек и мальчиков были разные. Игры для девочек  были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спокойные.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Мальчиков с детства учили владеть шашкой и верховой езде.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 дети обучались основным видам движения, развивали физические качества, внимание, меткость, глазомер и другие, необходимые в жизни качества, отвечающие традициям воспитания воинского духа казаков.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74424" y="2803858"/>
            <a:ext cx="4548678" cy="3411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981" y="2636912"/>
            <a:ext cx="4993867" cy="374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01177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358</Words>
  <Application>Microsoft Office PowerPoint</Application>
  <PresentationFormat>Экран (4:3)</PresentationFormat>
  <Paragraphs>62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Segoe UI Symbol</vt:lpstr>
      <vt:lpstr>Times New Roman</vt:lpstr>
      <vt:lpstr>TimesNewRoman</vt:lpstr>
      <vt:lpstr>Wingdings</vt:lpstr>
      <vt:lpstr>Тема Office</vt:lpstr>
      <vt:lpstr>Презентация PowerPoint</vt:lpstr>
      <vt:lpstr>Актуальность: </vt:lpstr>
      <vt:lpstr>Нормативно-правовая база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Главные преимущества казачьих игр — это лаконичность, выразительность и доступность. Они способствуют расширению кругозора, совершенствованию психических процессов, а также вызывают активную работу мысли.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славик харьков</cp:lastModifiedBy>
  <cp:revision>39</cp:revision>
  <dcterms:created xsi:type="dcterms:W3CDTF">2015-07-16T14:13:04Z</dcterms:created>
  <dcterms:modified xsi:type="dcterms:W3CDTF">2018-11-05T13:39:27Z</dcterms:modified>
</cp:coreProperties>
</file>