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</p:sldIdLst>
  <p:sldSz cy="6858000" cx="12192000"/>
  <p:notesSz cx="6858000" cy="9144000"/>
  <p:embeddedFontLst>
    <p:embeddedFont>
      <p:font typeface="Century Gothic"/>
      <p:regular r:id="rId20"/>
      <p:bold r:id="rId21"/>
      <p:italic r:id="rId22"/>
      <p:boldItalic r:id="rId2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24" roundtripDataSignature="AMtx7miADJUL+Jsk7JZBoKjiHjDZhNRSS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CenturyGothic-regular.fntdata"/><Relationship Id="rId11" Type="http://schemas.openxmlformats.org/officeDocument/2006/relationships/slide" Target="slides/slide7.xml"/><Relationship Id="rId22" Type="http://schemas.openxmlformats.org/officeDocument/2006/relationships/font" Target="fonts/CenturyGothic-italic.fntdata"/><Relationship Id="rId10" Type="http://schemas.openxmlformats.org/officeDocument/2006/relationships/slide" Target="slides/slide6.xml"/><Relationship Id="rId21" Type="http://schemas.openxmlformats.org/officeDocument/2006/relationships/font" Target="fonts/CenturyGothic-bold.fntdata"/><Relationship Id="rId13" Type="http://schemas.openxmlformats.org/officeDocument/2006/relationships/slide" Target="slides/slide9.xml"/><Relationship Id="rId24" Type="http://customschemas.google.com/relationships/presentationmetadata" Target="metadata"/><Relationship Id="rId12" Type="http://schemas.openxmlformats.org/officeDocument/2006/relationships/slide" Target="slides/slide8.xml"/><Relationship Id="rId23" Type="http://schemas.openxmlformats.org/officeDocument/2006/relationships/font" Target="fonts/CenturyGothic-bold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6" Type="http://schemas.openxmlformats.org/officeDocument/2006/relationships/slide" Target="slides/slide2.xml"/><Relationship Id="rId18" Type="http://schemas.openxmlformats.org/officeDocument/2006/relationships/slide" Target="slides/slide14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7" name="Google Shape;217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101c7d2b898_0_2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101c7d2b898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101c7d2b898_0_2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101c7d2b898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9" name="Google Shape;249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Google Shape;183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101c7d2b898_0_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101c7d2b898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4" name="Google Shape;194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101c7d2b898_0_1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101c7d2b898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Google Shape;212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4"/>
          <p:cNvSpPr txBox="1"/>
          <p:nvPr>
            <p:ph type="title"/>
          </p:nvPr>
        </p:nvSpPr>
        <p:spPr>
          <a:xfrm>
            <a:off x="2589212" y="2058750"/>
            <a:ext cx="8915399" cy="1468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Century Gothic"/>
              <a:buNone/>
              <a:defRPr b="0" sz="40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14"/>
          <p:cNvSpPr txBox="1"/>
          <p:nvPr>
            <p:ph idx="1" type="body"/>
          </p:nvPr>
        </p:nvSpPr>
        <p:spPr>
          <a:xfrm>
            <a:off x="2589212" y="3530129"/>
            <a:ext cx="8915399" cy="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595959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41" name="Google Shape;41;p14"/>
          <p:cNvSpPr txBox="1"/>
          <p:nvPr>
            <p:ph idx="10" type="dt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4"/>
          <p:cNvSpPr txBox="1"/>
          <p:nvPr>
            <p:ph idx="11" type="ftr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4"/>
          <p:cNvSpPr/>
          <p:nvPr/>
        </p:nvSpPr>
        <p:spPr>
          <a:xfrm flipH="1" rot="10800000">
            <a:off x="-4189" y="3178175"/>
            <a:ext cx="1588527" cy="507297"/>
          </a:xfrm>
          <a:custGeom>
            <a:rect b="b" l="l" r="r" t="t"/>
            <a:pathLst>
              <a:path extrusionOk="0" h="10000" w="9248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" name="Google Shape;44;p14"/>
          <p:cNvSpPr txBox="1"/>
          <p:nvPr>
            <p:ph idx="12" type="sldNum"/>
          </p:nvPr>
        </p:nvSpPr>
        <p:spPr>
          <a:xfrm>
            <a:off x="531812" y="3244139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подпись">
  <p:cSld name="Заголовок и подпись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3"/>
          <p:cNvSpPr txBox="1"/>
          <p:nvPr>
            <p:ph type="title"/>
          </p:nvPr>
        </p:nvSpPr>
        <p:spPr>
          <a:xfrm>
            <a:off x="2589212" y="609600"/>
            <a:ext cx="8915399" cy="3117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800"/>
              <a:buFont typeface="Century Gothic"/>
              <a:buNone/>
              <a:defRPr b="0" sz="48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" name="Google Shape;106;p23"/>
          <p:cNvSpPr txBox="1"/>
          <p:nvPr>
            <p:ph idx="1" type="body"/>
          </p:nvPr>
        </p:nvSpPr>
        <p:spPr>
          <a:xfrm>
            <a:off x="2589212" y="4354046"/>
            <a:ext cx="8915399" cy="155586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595959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07" name="Google Shape;107;p23"/>
          <p:cNvSpPr txBox="1"/>
          <p:nvPr>
            <p:ph idx="10" type="dt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" name="Google Shape;108;p23"/>
          <p:cNvSpPr txBox="1"/>
          <p:nvPr>
            <p:ph idx="11" type="ftr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23"/>
          <p:cNvSpPr/>
          <p:nvPr/>
        </p:nvSpPr>
        <p:spPr>
          <a:xfrm flipH="1" rot="10800000">
            <a:off x="-4189" y="3178175"/>
            <a:ext cx="1588527" cy="507297"/>
          </a:xfrm>
          <a:custGeom>
            <a:rect b="b" l="l" r="r" t="t"/>
            <a:pathLst>
              <a:path extrusionOk="0" h="10000" w="9248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23"/>
          <p:cNvSpPr txBox="1"/>
          <p:nvPr>
            <p:ph idx="12" type="sldNum"/>
          </p:nvPr>
        </p:nvSpPr>
        <p:spPr>
          <a:xfrm>
            <a:off x="531812" y="3244139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Цитата с подписью">
  <p:cSld name="Цитата с подписью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4"/>
          <p:cNvSpPr txBox="1"/>
          <p:nvPr>
            <p:ph type="title"/>
          </p:nvPr>
        </p:nvSpPr>
        <p:spPr>
          <a:xfrm>
            <a:off x="2849949" y="609600"/>
            <a:ext cx="8393926" cy="289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800"/>
              <a:buFont typeface="Century Gothic"/>
              <a:buNone/>
              <a:defRPr b="0" sz="48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24"/>
          <p:cNvSpPr txBox="1"/>
          <p:nvPr>
            <p:ph idx="1" type="body"/>
          </p:nvPr>
        </p:nvSpPr>
        <p:spPr>
          <a:xfrm>
            <a:off x="3275012" y="3505200"/>
            <a:ext cx="7536554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600"/>
              <a:buFont typeface="Century Gothic"/>
              <a:buNone/>
              <a:defRPr sz="1600">
                <a:solidFill>
                  <a:srgbClr val="7F7F7F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600"/>
              <a:buFont typeface="Century Gothic"/>
              <a:buNone/>
              <a:defRPr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400"/>
              <a:buFont typeface="Century Gothic"/>
              <a:buNone/>
              <a:defRPr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200"/>
              <a:buFont typeface="Century Gothic"/>
              <a:buNone/>
              <a:defRPr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200"/>
              <a:buFont typeface="Century Gothic"/>
              <a:buNone/>
              <a:defRPr/>
            </a:lvl5pPr>
            <a:lvl6pPr indent="-342900" lvl="5" marL="27432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indent="-342900" lvl="6" marL="3200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indent="-342900" lvl="7" marL="3657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indent="-342900" lvl="8" marL="4114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/>
        </p:txBody>
      </p:sp>
      <p:sp>
        <p:nvSpPr>
          <p:cNvPr id="114" name="Google Shape;114;p24"/>
          <p:cNvSpPr txBox="1"/>
          <p:nvPr>
            <p:ph idx="2" type="body"/>
          </p:nvPr>
        </p:nvSpPr>
        <p:spPr>
          <a:xfrm>
            <a:off x="2589212" y="4354046"/>
            <a:ext cx="8915399" cy="155586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595959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15" name="Google Shape;115;p24"/>
          <p:cNvSpPr txBox="1"/>
          <p:nvPr>
            <p:ph idx="10" type="dt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6" name="Google Shape;116;p24"/>
          <p:cNvSpPr txBox="1"/>
          <p:nvPr>
            <p:ph idx="11" type="ftr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24"/>
          <p:cNvSpPr/>
          <p:nvPr/>
        </p:nvSpPr>
        <p:spPr>
          <a:xfrm flipH="1" rot="10800000">
            <a:off x="-4189" y="3178175"/>
            <a:ext cx="1588527" cy="507297"/>
          </a:xfrm>
          <a:custGeom>
            <a:rect b="b" l="l" r="r" t="t"/>
            <a:pathLst>
              <a:path extrusionOk="0" h="10000" w="9248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24"/>
          <p:cNvSpPr txBox="1"/>
          <p:nvPr>
            <p:ph idx="12" type="sldNum"/>
          </p:nvPr>
        </p:nvSpPr>
        <p:spPr>
          <a:xfrm>
            <a:off x="531812" y="3244139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19" name="Google Shape;119;p24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80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/>
          </a:p>
        </p:txBody>
      </p:sp>
      <p:sp>
        <p:nvSpPr>
          <p:cNvPr id="120" name="Google Shape;120;p2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80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Карточка имени">
  <p:cSld name="Карточка имени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5"/>
          <p:cNvSpPr txBox="1"/>
          <p:nvPr>
            <p:ph type="title"/>
          </p:nvPr>
        </p:nvSpPr>
        <p:spPr>
          <a:xfrm>
            <a:off x="2589213" y="2438400"/>
            <a:ext cx="8915400" cy="272484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800"/>
              <a:buFont typeface="Century Gothic"/>
              <a:buNone/>
              <a:defRPr b="0" sz="48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" name="Google Shape;123;p25"/>
          <p:cNvSpPr txBox="1"/>
          <p:nvPr>
            <p:ph idx="1" type="body"/>
          </p:nvPr>
        </p:nvSpPr>
        <p:spPr>
          <a:xfrm>
            <a:off x="2589213" y="5181600"/>
            <a:ext cx="8915400" cy="7296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800"/>
              <a:buNone/>
              <a:defRPr>
                <a:solidFill>
                  <a:srgbClr val="595959"/>
                </a:solidFill>
              </a:defRPr>
            </a:lvl1pPr>
            <a:lvl2pPr indent="-342900" lvl="1" marL="914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2pPr>
            <a:lvl3pPr indent="-342900" lvl="2" marL="1371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3pPr>
            <a:lvl4pPr indent="-342900" lvl="3" marL="1828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4pPr>
            <a:lvl5pPr indent="-342900" lvl="4" marL="22860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5pPr>
            <a:lvl6pPr indent="-342900" lvl="5" marL="27432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indent="-342900" lvl="6" marL="3200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indent="-342900" lvl="7" marL="3657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indent="-342900" lvl="8" marL="4114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/>
        </p:txBody>
      </p:sp>
      <p:sp>
        <p:nvSpPr>
          <p:cNvPr id="124" name="Google Shape;124;p25"/>
          <p:cNvSpPr txBox="1"/>
          <p:nvPr>
            <p:ph idx="10" type="dt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" name="Google Shape;125;p25"/>
          <p:cNvSpPr txBox="1"/>
          <p:nvPr>
            <p:ph idx="11" type="ftr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p25"/>
          <p:cNvSpPr/>
          <p:nvPr/>
        </p:nvSpPr>
        <p:spPr>
          <a:xfrm flipH="1" rot="10800000">
            <a:off x="-4189" y="4911725"/>
            <a:ext cx="1588527" cy="507297"/>
          </a:xfrm>
          <a:custGeom>
            <a:rect b="b" l="l" r="r" t="t"/>
            <a:pathLst>
              <a:path extrusionOk="0" h="10000" w="9248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25"/>
          <p:cNvSpPr txBox="1"/>
          <p:nvPr>
            <p:ph idx="12" type="sldNum"/>
          </p:nvPr>
        </p:nvSpPr>
        <p:spPr>
          <a:xfrm>
            <a:off x="531812" y="4983087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Цитата карточки имени">
  <p:cSld name="Цитата карточки имени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6"/>
          <p:cNvSpPr txBox="1"/>
          <p:nvPr>
            <p:ph type="title"/>
          </p:nvPr>
        </p:nvSpPr>
        <p:spPr>
          <a:xfrm>
            <a:off x="2849949" y="609600"/>
            <a:ext cx="8393926" cy="289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800"/>
              <a:buFont typeface="Century Gothic"/>
              <a:buNone/>
              <a:defRPr b="0" sz="48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0" name="Google Shape;130;p26"/>
          <p:cNvSpPr txBox="1"/>
          <p:nvPr>
            <p:ph idx="1" type="body"/>
          </p:nvPr>
        </p:nvSpPr>
        <p:spPr>
          <a:xfrm>
            <a:off x="2589212" y="4343400"/>
            <a:ext cx="89154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2400"/>
              <a:buFont typeface="Century Gothic"/>
              <a:buNone/>
              <a:defRPr sz="2400">
                <a:solidFill>
                  <a:schemeClr val="accent1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600"/>
              <a:buFont typeface="Century Gothic"/>
              <a:buNone/>
              <a:defRPr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400"/>
              <a:buFont typeface="Century Gothic"/>
              <a:buNone/>
              <a:defRPr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200"/>
              <a:buFont typeface="Century Gothic"/>
              <a:buNone/>
              <a:defRPr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200"/>
              <a:buFont typeface="Century Gothic"/>
              <a:buNone/>
              <a:defRPr/>
            </a:lvl5pPr>
            <a:lvl6pPr indent="-342900" lvl="5" marL="27432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indent="-342900" lvl="6" marL="3200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indent="-342900" lvl="7" marL="3657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indent="-342900" lvl="8" marL="4114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/>
        </p:txBody>
      </p:sp>
      <p:sp>
        <p:nvSpPr>
          <p:cNvPr id="131" name="Google Shape;131;p26"/>
          <p:cNvSpPr txBox="1"/>
          <p:nvPr>
            <p:ph idx="2" type="body"/>
          </p:nvPr>
        </p:nvSpPr>
        <p:spPr>
          <a:xfrm>
            <a:off x="2589213" y="5181600"/>
            <a:ext cx="8915400" cy="7296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800"/>
              <a:buNone/>
              <a:defRPr>
                <a:solidFill>
                  <a:srgbClr val="595959"/>
                </a:solidFill>
              </a:defRPr>
            </a:lvl1pPr>
            <a:lvl2pPr indent="-342900" lvl="1" marL="914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2pPr>
            <a:lvl3pPr indent="-342900" lvl="2" marL="1371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3pPr>
            <a:lvl4pPr indent="-342900" lvl="3" marL="1828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4pPr>
            <a:lvl5pPr indent="-342900" lvl="4" marL="22860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5pPr>
            <a:lvl6pPr indent="-342900" lvl="5" marL="27432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indent="-342900" lvl="6" marL="3200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indent="-342900" lvl="7" marL="3657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indent="-342900" lvl="8" marL="4114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/>
        </p:txBody>
      </p:sp>
      <p:sp>
        <p:nvSpPr>
          <p:cNvPr id="132" name="Google Shape;132;p26"/>
          <p:cNvSpPr txBox="1"/>
          <p:nvPr>
            <p:ph idx="10" type="dt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" name="Google Shape;133;p26"/>
          <p:cNvSpPr txBox="1"/>
          <p:nvPr>
            <p:ph idx="11" type="ftr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4" name="Google Shape;134;p26"/>
          <p:cNvSpPr/>
          <p:nvPr/>
        </p:nvSpPr>
        <p:spPr>
          <a:xfrm flipH="1" rot="10800000">
            <a:off x="-4189" y="4911725"/>
            <a:ext cx="1588527" cy="507297"/>
          </a:xfrm>
          <a:custGeom>
            <a:rect b="b" l="l" r="r" t="t"/>
            <a:pathLst>
              <a:path extrusionOk="0" h="10000" w="9248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26"/>
          <p:cNvSpPr txBox="1"/>
          <p:nvPr>
            <p:ph idx="12" type="sldNum"/>
          </p:nvPr>
        </p:nvSpPr>
        <p:spPr>
          <a:xfrm>
            <a:off x="531812" y="4983087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36" name="Google Shape;136;p2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80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/>
          </a:p>
        </p:txBody>
      </p:sp>
      <p:sp>
        <p:nvSpPr>
          <p:cNvPr id="137" name="Google Shape;137;p26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80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Истина или ложь">
  <p:cSld name="Истина или ложь"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7"/>
          <p:cNvSpPr txBox="1"/>
          <p:nvPr>
            <p:ph type="title"/>
          </p:nvPr>
        </p:nvSpPr>
        <p:spPr>
          <a:xfrm>
            <a:off x="2589212" y="627407"/>
            <a:ext cx="8915399" cy="28800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800"/>
              <a:buFont typeface="Century Gothic"/>
              <a:buNone/>
              <a:defRPr b="0" sz="48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0" name="Google Shape;140;p27"/>
          <p:cNvSpPr txBox="1"/>
          <p:nvPr>
            <p:ph idx="1" type="body"/>
          </p:nvPr>
        </p:nvSpPr>
        <p:spPr>
          <a:xfrm>
            <a:off x="2589212" y="4343400"/>
            <a:ext cx="89154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2400"/>
              <a:buFont typeface="Century Gothic"/>
              <a:buNone/>
              <a:defRPr sz="2400">
                <a:solidFill>
                  <a:schemeClr val="accent1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600"/>
              <a:buFont typeface="Century Gothic"/>
              <a:buNone/>
              <a:defRPr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400"/>
              <a:buFont typeface="Century Gothic"/>
              <a:buNone/>
              <a:defRPr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200"/>
              <a:buFont typeface="Century Gothic"/>
              <a:buNone/>
              <a:defRPr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200"/>
              <a:buFont typeface="Century Gothic"/>
              <a:buNone/>
              <a:defRPr/>
            </a:lvl5pPr>
            <a:lvl6pPr indent="-342900" lvl="5" marL="27432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indent="-342900" lvl="6" marL="3200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indent="-342900" lvl="7" marL="3657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indent="-342900" lvl="8" marL="4114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/>
        </p:txBody>
      </p:sp>
      <p:sp>
        <p:nvSpPr>
          <p:cNvPr id="141" name="Google Shape;141;p27"/>
          <p:cNvSpPr txBox="1"/>
          <p:nvPr>
            <p:ph idx="2" type="body"/>
          </p:nvPr>
        </p:nvSpPr>
        <p:spPr>
          <a:xfrm>
            <a:off x="2589213" y="5181600"/>
            <a:ext cx="8915400" cy="7296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800"/>
              <a:buNone/>
              <a:defRPr>
                <a:solidFill>
                  <a:srgbClr val="595959"/>
                </a:solidFill>
              </a:defRPr>
            </a:lvl1pPr>
            <a:lvl2pPr indent="-342900" lvl="1" marL="914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2pPr>
            <a:lvl3pPr indent="-342900" lvl="2" marL="1371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3pPr>
            <a:lvl4pPr indent="-342900" lvl="3" marL="1828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4pPr>
            <a:lvl5pPr indent="-342900" lvl="4" marL="22860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5pPr>
            <a:lvl6pPr indent="-342900" lvl="5" marL="27432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indent="-342900" lvl="6" marL="3200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indent="-342900" lvl="7" marL="3657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indent="-342900" lvl="8" marL="4114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/>
        </p:txBody>
      </p:sp>
      <p:sp>
        <p:nvSpPr>
          <p:cNvPr id="142" name="Google Shape;142;p27"/>
          <p:cNvSpPr txBox="1"/>
          <p:nvPr>
            <p:ph idx="10" type="dt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27"/>
          <p:cNvSpPr txBox="1"/>
          <p:nvPr>
            <p:ph idx="11" type="ftr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4" name="Google Shape;144;p27"/>
          <p:cNvSpPr/>
          <p:nvPr/>
        </p:nvSpPr>
        <p:spPr>
          <a:xfrm flipH="1" rot="10800000">
            <a:off x="-4189" y="4911725"/>
            <a:ext cx="1588527" cy="507297"/>
          </a:xfrm>
          <a:custGeom>
            <a:rect b="b" l="l" r="r" t="t"/>
            <a:pathLst>
              <a:path extrusionOk="0" h="10000" w="9248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27"/>
          <p:cNvSpPr txBox="1"/>
          <p:nvPr>
            <p:ph idx="12" type="sldNum"/>
          </p:nvPr>
        </p:nvSpPr>
        <p:spPr>
          <a:xfrm>
            <a:off x="531812" y="4983087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8"/>
          <p:cNvSpPr txBox="1"/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28"/>
          <p:cNvSpPr txBox="1"/>
          <p:nvPr>
            <p:ph idx="1" type="body"/>
          </p:nvPr>
        </p:nvSpPr>
        <p:spPr>
          <a:xfrm rot="5400000">
            <a:off x="5103812" y="-381000"/>
            <a:ext cx="3886200" cy="89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1pPr>
            <a:lvl2pPr indent="-342900" lvl="1" marL="914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2pPr>
            <a:lvl3pPr indent="-342900" lvl="2" marL="1371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3pPr>
            <a:lvl4pPr indent="-342900" lvl="3" marL="1828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4pPr>
            <a:lvl5pPr indent="-342900" lvl="4" marL="22860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5pPr>
            <a:lvl6pPr indent="-342900" lvl="5" marL="27432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indent="-342900" lvl="6" marL="3200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indent="-342900" lvl="7" marL="3657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indent="-342900" lvl="8" marL="4114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/>
        </p:txBody>
      </p:sp>
      <p:sp>
        <p:nvSpPr>
          <p:cNvPr id="149" name="Google Shape;149;p28"/>
          <p:cNvSpPr txBox="1"/>
          <p:nvPr>
            <p:ph idx="10" type="dt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0" name="Google Shape;150;p28"/>
          <p:cNvSpPr txBox="1"/>
          <p:nvPr>
            <p:ph idx="11" type="ftr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1" name="Google Shape;151;p28"/>
          <p:cNvSpPr/>
          <p:nvPr/>
        </p:nvSpPr>
        <p:spPr>
          <a:xfrm flipH="1" rot="10800000">
            <a:off x="-4189" y="714375"/>
            <a:ext cx="1588527" cy="507297"/>
          </a:xfrm>
          <a:custGeom>
            <a:rect b="b" l="l" r="r" t="t"/>
            <a:pathLst>
              <a:path extrusionOk="0" h="10000" w="9248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28"/>
          <p:cNvSpPr txBox="1"/>
          <p:nvPr>
            <p:ph idx="12" type="sldNum"/>
          </p:nvPr>
        </p:nvSpPr>
        <p:spPr>
          <a:xfrm>
            <a:off x="531812" y="787782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9"/>
          <p:cNvSpPr txBox="1"/>
          <p:nvPr>
            <p:ph type="title"/>
          </p:nvPr>
        </p:nvSpPr>
        <p:spPr>
          <a:xfrm rot="5400000">
            <a:off x="7756704" y="2165513"/>
            <a:ext cx="5283817" cy="22076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5" name="Google Shape;155;p29"/>
          <p:cNvSpPr txBox="1"/>
          <p:nvPr>
            <p:ph idx="1" type="body"/>
          </p:nvPr>
        </p:nvSpPr>
        <p:spPr>
          <a:xfrm rot="5400000">
            <a:off x="3185803" y="30814"/>
            <a:ext cx="5283817" cy="6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1pPr>
            <a:lvl2pPr indent="-342900" lvl="1" marL="914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2pPr>
            <a:lvl3pPr indent="-342900" lvl="2" marL="1371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3pPr>
            <a:lvl4pPr indent="-342900" lvl="3" marL="1828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4pPr>
            <a:lvl5pPr indent="-342900" lvl="4" marL="22860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5pPr>
            <a:lvl6pPr indent="-342900" lvl="5" marL="27432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indent="-342900" lvl="6" marL="3200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indent="-342900" lvl="7" marL="3657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indent="-342900" lvl="8" marL="4114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/>
        </p:txBody>
      </p:sp>
      <p:sp>
        <p:nvSpPr>
          <p:cNvPr id="156" name="Google Shape;156;p29"/>
          <p:cNvSpPr txBox="1"/>
          <p:nvPr>
            <p:ph idx="10" type="dt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7" name="Google Shape;157;p29"/>
          <p:cNvSpPr txBox="1"/>
          <p:nvPr>
            <p:ph idx="11" type="ftr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8" name="Google Shape;158;p29"/>
          <p:cNvSpPr/>
          <p:nvPr/>
        </p:nvSpPr>
        <p:spPr>
          <a:xfrm flipH="1" rot="10800000">
            <a:off x="-4189" y="714375"/>
            <a:ext cx="1588527" cy="507297"/>
          </a:xfrm>
          <a:custGeom>
            <a:rect b="b" l="l" r="r" t="t"/>
            <a:pathLst>
              <a:path extrusionOk="0" h="10000" w="9248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p29"/>
          <p:cNvSpPr txBox="1"/>
          <p:nvPr>
            <p:ph idx="12" type="sldNum"/>
          </p:nvPr>
        </p:nvSpPr>
        <p:spPr>
          <a:xfrm>
            <a:off x="531812" y="787782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5"/>
          <p:cNvSpPr txBox="1"/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5"/>
          <p:cNvSpPr txBox="1"/>
          <p:nvPr>
            <p:ph idx="10" type="dt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5"/>
          <p:cNvSpPr txBox="1"/>
          <p:nvPr>
            <p:ph idx="11" type="ftr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5"/>
          <p:cNvSpPr/>
          <p:nvPr/>
        </p:nvSpPr>
        <p:spPr>
          <a:xfrm flipH="1" rot="10800000">
            <a:off x="-4189" y="714375"/>
            <a:ext cx="1588527" cy="507297"/>
          </a:xfrm>
          <a:custGeom>
            <a:rect b="b" l="l" r="r" t="t"/>
            <a:pathLst>
              <a:path extrusionOk="0" h="10000" w="9248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" name="Google Shape;50;p15"/>
          <p:cNvSpPr txBox="1"/>
          <p:nvPr>
            <p:ph idx="12" type="sldNum"/>
          </p:nvPr>
        </p:nvSpPr>
        <p:spPr>
          <a:xfrm>
            <a:off x="531812" y="787782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type="title">
  <p:cSld name="TITLE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6"/>
          <p:cNvSpPr txBox="1"/>
          <p:nvPr>
            <p:ph type="ctrTitle"/>
          </p:nvPr>
        </p:nvSpPr>
        <p:spPr>
          <a:xfrm>
            <a:off x="2589213" y="2514600"/>
            <a:ext cx="8915399" cy="226278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5400"/>
              <a:buFont typeface="Century Gothic"/>
              <a:buNone/>
              <a:defRPr sz="5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6"/>
          <p:cNvSpPr txBox="1"/>
          <p:nvPr>
            <p:ph idx="1" type="subTitle"/>
          </p:nvPr>
        </p:nvSpPr>
        <p:spPr>
          <a:xfrm>
            <a:off x="2589213" y="4777379"/>
            <a:ext cx="8915399" cy="11262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1000"/>
              </a:spcBef>
              <a:spcAft>
                <a:spcPts val="0"/>
              </a:spcAft>
              <a:buSzPts val="1800"/>
              <a:buNone/>
              <a:defRPr>
                <a:solidFill>
                  <a:srgbClr val="595959"/>
                </a:solidFill>
              </a:defRPr>
            </a:lvl1pPr>
            <a:lvl2pPr lvl="1" algn="ctr">
              <a:spcBef>
                <a:spcPts val="1000"/>
              </a:spcBef>
              <a:spcAft>
                <a:spcPts val="0"/>
              </a:spcAft>
              <a:buSzPts val="16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100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1000"/>
              </a:spcBef>
              <a:spcAft>
                <a:spcPts val="0"/>
              </a:spcAft>
              <a:buSzPts val="12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1000"/>
              </a:spcBef>
              <a:spcAft>
                <a:spcPts val="0"/>
              </a:spcAft>
              <a:buSzPts val="12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1000"/>
              </a:spcBef>
              <a:spcAft>
                <a:spcPts val="0"/>
              </a:spcAft>
              <a:buSzPts val="12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1000"/>
              </a:spcBef>
              <a:spcAft>
                <a:spcPts val="0"/>
              </a:spcAft>
              <a:buSzPts val="12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1000"/>
              </a:spcBef>
              <a:spcAft>
                <a:spcPts val="0"/>
              </a:spcAft>
              <a:buSzPts val="12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1000"/>
              </a:spcBef>
              <a:spcAft>
                <a:spcPts val="0"/>
              </a:spcAft>
              <a:buSzPts val="12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54" name="Google Shape;54;p16"/>
          <p:cNvSpPr txBox="1"/>
          <p:nvPr>
            <p:ph idx="10" type="dt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16"/>
          <p:cNvSpPr txBox="1"/>
          <p:nvPr>
            <p:ph idx="11" type="ftr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6"/>
          <p:cNvSpPr/>
          <p:nvPr/>
        </p:nvSpPr>
        <p:spPr>
          <a:xfrm>
            <a:off x="0" y="4323810"/>
            <a:ext cx="1744652" cy="778589"/>
          </a:xfrm>
          <a:custGeom>
            <a:rect b="b" l="l" r="r" t="t"/>
            <a:pathLst>
              <a:path extrusionOk="0" h="166" w="372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16"/>
          <p:cNvSpPr txBox="1"/>
          <p:nvPr>
            <p:ph idx="12" type="sldNum"/>
          </p:nvPr>
        </p:nvSpPr>
        <p:spPr>
          <a:xfrm>
            <a:off x="531812" y="4529540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7"/>
          <p:cNvSpPr txBox="1"/>
          <p:nvPr>
            <p:ph type="title"/>
          </p:nvPr>
        </p:nvSpPr>
        <p:spPr>
          <a:xfrm>
            <a:off x="2592925" y="624110"/>
            <a:ext cx="8911687" cy="12808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7"/>
          <p:cNvSpPr txBox="1"/>
          <p:nvPr>
            <p:ph idx="1" type="body"/>
          </p:nvPr>
        </p:nvSpPr>
        <p:spPr>
          <a:xfrm>
            <a:off x="2589212" y="2133600"/>
            <a:ext cx="8915400" cy="37776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1pPr>
            <a:lvl2pPr indent="-342900" lvl="1" marL="914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2pPr>
            <a:lvl3pPr indent="-342900" lvl="2" marL="1371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3pPr>
            <a:lvl4pPr indent="-342900" lvl="3" marL="1828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4pPr>
            <a:lvl5pPr indent="-342900" lvl="4" marL="22860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5pPr>
            <a:lvl6pPr indent="-342900" lvl="5" marL="27432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indent="-342900" lvl="6" marL="3200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indent="-342900" lvl="7" marL="3657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indent="-342900" lvl="8" marL="4114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/>
        </p:txBody>
      </p:sp>
      <p:sp>
        <p:nvSpPr>
          <p:cNvPr id="61" name="Google Shape;61;p17"/>
          <p:cNvSpPr txBox="1"/>
          <p:nvPr>
            <p:ph idx="10" type="dt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7"/>
          <p:cNvSpPr txBox="1"/>
          <p:nvPr>
            <p:ph idx="11" type="ftr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7"/>
          <p:cNvSpPr/>
          <p:nvPr/>
        </p:nvSpPr>
        <p:spPr>
          <a:xfrm flipH="1" rot="10800000">
            <a:off x="-4189" y="714375"/>
            <a:ext cx="1588527" cy="507297"/>
          </a:xfrm>
          <a:custGeom>
            <a:rect b="b" l="l" r="r" t="t"/>
            <a:pathLst>
              <a:path extrusionOk="0" h="10000" w="9248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" name="Google Shape;64;p17"/>
          <p:cNvSpPr txBox="1"/>
          <p:nvPr>
            <p:ph idx="12" type="sldNum"/>
          </p:nvPr>
        </p:nvSpPr>
        <p:spPr>
          <a:xfrm>
            <a:off x="531812" y="787782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8"/>
          <p:cNvSpPr txBox="1"/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8"/>
          <p:cNvSpPr txBox="1"/>
          <p:nvPr>
            <p:ph idx="1" type="body"/>
          </p:nvPr>
        </p:nvSpPr>
        <p:spPr>
          <a:xfrm>
            <a:off x="2589212" y="2133600"/>
            <a:ext cx="4313864" cy="37776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1pPr>
            <a:lvl2pPr indent="-342900" lvl="1" marL="914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2pPr>
            <a:lvl3pPr indent="-342900" lvl="2" marL="1371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3pPr>
            <a:lvl4pPr indent="-342900" lvl="3" marL="1828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4pPr>
            <a:lvl5pPr indent="-342900" lvl="4" marL="22860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5pPr>
            <a:lvl6pPr indent="-342900" lvl="5" marL="27432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indent="-342900" lvl="6" marL="3200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indent="-342900" lvl="7" marL="3657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indent="-342900" lvl="8" marL="4114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/>
        </p:txBody>
      </p:sp>
      <p:sp>
        <p:nvSpPr>
          <p:cNvPr id="68" name="Google Shape;68;p18"/>
          <p:cNvSpPr txBox="1"/>
          <p:nvPr>
            <p:ph idx="2" type="body"/>
          </p:nvPr>
        </p:nvSpPr>
        <p:spPr>
          <a:xfrm>
            <a:off x="7190747" y="2126222"/>
            <a:ext cx="4313864" cy="37776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1pPr>
            <a:lvl2pPr indent="-342900" lvl="1" marL="914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2pPr>
            <a:lvl3pPr indent="-342900" lvl="2" marL="1371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3pPr>
            <a:lvl4pPr indent="-342900" lvl="3" marL="1828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4pPr>
            <a:lvl5pPr indent="-342900" lvl="4" marL="22860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5pPr>
            <a:lvl6pPr indent="-342900" lvl="5" marL="27432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indent="-342900" lvl="6" marL="3200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indent="-342900" lvl="7" marL="3657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indent="-342900" lvl="8" marL="4114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/>
        </p:txBody>
      </p:sp>
      <p:sp>
        <p:nvSpPr>
          <p:cNvPr id="69" name="Google Shape;69;p18"/>
          <p:cNvSpPr txBox="1"/>
          <p:nvPr>
            <p:ph idx="10" type="dt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8"/>
          <p:cNvSpPr txBox="1"/>
          <p:nvPr>
            <p:ph idx="11" type="ftr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8"/>
          <p:cNvSpPr/>
          <p:nvPr/>
        </p:nvSpPr>
        <p:spPr>
          <a:xfrm flipH="1" rot="10800000">
            <a:off x="-4189" y="714375"/>
            <a:ext cx="1588527" cy="507297"/>
          </a:xfrm>
          <a:custGeom>
            <a:rect b="b" l="l" r="r" t="t"/>
            <a:pathLst>
              <a:path extrusionOk="0" h="10000" w="9248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18"/>
          <p:cNvSpPr txBox="1"/>
          <p:nvPr>
            <p:ph idx="12" type="sldNum"/>
          </p:nvPr>
        </p:nvSpPr>
        <p:spPr>
          <a:xfrm>
            <a:off x="531812" y="787782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9"/>
          <p:cNvSpPr txBox="1"/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9"/>
          <p:cNvSpPr txBox="1"/>
          <p:nvPr>
            <p:ph idx="1" type="body"/>
          </p:nvPr>
        </p:nvSpPr>
        <p:spPr>
          <a:xfrm>
            <a:off x="2939373" y="1972703"/>
            <a:ext cx="3992732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2400"/>
              <a:buNone/>
              <a:defRPr b="0" sz="2400"/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9pPr>
          </a:lstStyle>
          <a:p/>
        </p:txBody>
      </p:sp>
      <p:sp>
        <p:nvSpPr>
          <p:cNvPr id="76" name="Google Shape;76;p19"/>
          <p:cNvSpPr txBox="1"/>
          <p:nvPr>
            <p:ph idx="2" type="body"/>
          </p:nvPr>
        </p:nvSpPr>
        <p:spPr>
          <a:xfrm>
            <a:off x="2589212" y="2548966"/>
            <a:ext cx="4342893" cy="33540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1pPr>
            <a:lvl2pPr indent="-342900" lvl="1" marL="914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2pPr>
            <a:lvl3pPr indent="-342900" lvl="2" marL="1371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3pPr>
            <a:lvl4pPr indent="-342900" lvl="3" marL="1828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4pPr>
            <a:lvl5pPr indent="-342900" lvl="4" marL="22860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5pPr>
            <a:lvl6pPr indent="-342900" lvl="5" marL="27432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indent="-342900" lvl="6" marL="3200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indent="-342900" lvl="7" marL="3657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indent="-342900" lvl="8" marL="4114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/>
        </p:txBody>
      </p:sp>
      <p:sp>
        <p:nvSpPr>
          <p:cNvPr id="77" name="Google Shape;77;p19"/>
          <p:cNvSpPr txBox="1"/>
          <p:nvPr>
            <p:ph idx="3" type="body"/>
          </p:nvPr>
        </p:nvSpPr>
        <p:spPr>
          <a:xfrm>
            <a:off x="7506629" y="1969475"/>
            <a:ext cx="3999001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2400"/>
              <a:buNone/>
              <a:defRPr b="0" sz="2400"/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9pPr>
          </a:lstStyle>
          <a:p/>
        </p:txBody>
      </p:sp>
      <p:sp>
        <p:nvSpPr>
          <p:cNvPr id="78" name="Google Shape;78;p19"/>
          <p:cNvSpPr txBox="1"/>
          <p:nvPr>
            <p:ph idx="4" type="body"/>
          </p:nvPr>
        </p:nvSpPr>
        <p:spPr>
          <a:xfrm>
            <a:off x="7166957" y="2545738"/>
            <a:ext cx="4338674" cy="33540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1pPr>
            <a:lvl2pPr indent="-342900" lvl="1" marL="914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2pPr>
            <a:lvl3pPr indent="-342900" lvl="2" marL="1371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3pPr>
            <a:lvl4pPr indent="-342900" lvl="3" marL="1828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4pPr>
            <a:lvl5pPr indent="-342900" lvl="4" marL="22860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5pPr>
            <a:lvl6pPr indent="-342900" lvl="5" marL="27432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indent="-342900" lvl="6" marL="3200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indent="-342900" lvl="7" marL="3657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indent="-342900" lvl="8" marL="4114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/>
        </p:txBody>
      </p:sp>
      <p:sp>
        <p:nvSpPr>
          <p:cNvPr id="79" name="Google Shape;79;p19"/>
          <p:cNvSpPr txBox="1"/>
          <p:nvPr>
            <p:ph idx="10" type="dt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9"/>
          <p:cNvSpPr txBox="1"/>
          <p:nvPr>
            <p:ph idx="11" type="ftr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9"/>
          <p:cNvSpPr/>
          <p:nvPr/>
        </p:nvSpPr>
        <p:spPr>
          <a:xfrm flipH="1" rot="10800000">
            <a:off x="-4189" y="714375"/>
            <a:ext cx="1588527" cy="507297"/>
          </a:xfrm>
          <a:custGeom>
            <a:rect b="b" l="l" r="r" t="t"/>
            <a:pathLst>
              <a:path extrusionOk="0" h="10000" w="9248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9"/>
          <p:cNvSpPr txBox="1"/>
          <p:nvPr>
            <p:ph idx="12" type="sldNum"/>
          </p:nvPr>
        </p:nvSpPr>
        <p:spPr>
          <a:xfrm>
            <a:off x="531812" y="787782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0"/>
          <p:cNvSpPr txBox="1"/>
          <p:nvPr>
            <p:ph idx="10" type="dt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20"/>
          <p:cNvSpPr txBox="1"/>
          <p:nvPr>
            <p:ph idx="11" type="ftr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20"/>
          <p:cNvSpPr/>
          <p:nvPr/>
        </p:nvSpPr>
        <p:spPr>
          <a:xfrm flipH="1" rot="10800000">
            <a:off x="-4189" y="714375"/>
            <a:ext cx="1588527" cy="507297"/>
          </a:xfrm>
          <a:custGeom>
            <a:rect b="b" l="l" r="r" t="t"/>
            <a:pathLst>
              <a:path extrusionOk="0" h="10000" w="9248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20"/>
          <p:cNvSpPr txBox="1"/>
          <p:nvPr>
            <p:ph idx="12" type="sldNum"/>
          </p:nvPr>
        </p:nvSpPr>
        <p:spPr>
          <a:xfrm>
            <a:off x="531812" y="787782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1"/>
          <p:cNvSpPr txBox="1"/>
          <p:nvPr>
            <p:ph type="title"/>
          </p:nvPr>
        </p:nvSpPr>
        <p:spPr>
          <a:xfrm>
            <a:off x="2589212" y="446088"/>
            <a:ext cx="3505199" cy="9763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000"/>
              <a:buFont typeface="Century Gothic"/>
              <a:buNone/>
              <a:defRPr b="0" sz="20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21"/>
          <p:cNvSpPr txBox="1"/>
          <p:nvPr>
            <p:ph idx="1" type="body"/>
          </p:nvPr>
        </p:nvSpPr>
        <p:spPr>
          <a:xfrm>
            <a:off x="6323012" y="446088"/>
            <a:ext cx="5181600" cy="54149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1pPr>
            <a:lvl2pPr indent="-342900" lvl="1" marL="914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2pPr>
            <a:lvl3pPr indent="-342900" lvl="2" marL="1371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3pPr>
            <a:lvl4pPr indent="-342900" lvl="3" marL="1828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4pPr>
            <a:lvl5pPr indent="-342900" lvl="4" marL="22860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5pPr>
            <a:lvl6pPr indent="-342900" lvl="5" marL="27432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indent="-342900" lvl="6" marL="3200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indent="-342900" lvl="7" marL="3657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indent="-342900" lvl="8" marL="4114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/>
        </p:txBody>
      </p:sp>
      <p:sp>
        <p:nvSpPr>
          <p:cNvPr id="91" name="Google Shape;91;p21"/>
          <p:cNvSpPr txBox="1"/>
          <p:nvPr>
            <p:ph idx="2" type="body"/>
          </p:nvPr>
        </p:nvSpPr>
        <p:spPr>
          <a:xfrm>
            <a:off x="2589212" y="1598613"/>
            <a:ext cx="3505199" cy="42624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/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200"/>
              <a:buNone/>
              <a:defRPr sz="1200"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000"/>
              <a:buNone/>
              <a:defRPr sz="1000"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9pPr>
          </a:lstStyle>
          <a:p/>
        </p:txBody>
      </p:sp>
      <p:sp>
        <p:nvSpPr>
          <p:cNvPr id="92" name="Google Shape;92;p21"/>
          <p:cNvSpPr txBox="1"/>
          <p:nvPr>
            <p:ph idx="10" type="dt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21"/>
          <p:cNvSpPr txBox="1"/>
          <p:nvPr>
            <p:ph idx="11" type="ftr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21"/>
          <p:cNvSpPr/>
          <p:nvPr/>
        </p:nvSpPr>
        <p:spPr>
          <a:xfrm flipH="1" rot="10800000">
            <a:off x="-4189" y="714375"/>
            <a:ext cx="1588527" cy="507297"/>
          </a:xfrm>
          <a:custGeom>
            <a:rect b="b" l="l" r="r" t="t"/>
            <a:pathLst>
              <a:path extrusionOk="0" h="10000" w="9248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21"/>
          <p:cNvSpPr txBox="1"/>
          <p:nvPr>
            <p:ph idx="12" type="sldNum"/>
          </p:nvPr>
        </p:nvSpPr>
        <p:spPr>
          <a:xfrm>
            <a:off x="531812" y="787782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2"/>
          <p:cNvSpPr txBox="1"/>
          <p:nvPr>
            <p:ph type="title"/>
          </p:nvPr>
        </p:nvSpPr>
        <p:spPr>
          <a:xfrm>
            <a:off x="2589213" y="4800600"/>
            <a:ext cx="8915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400"/>
              <a:buFont typeface="Century Gothic"/>
              <a:buNone/>
              <a:defRPr b="0" sz="2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22"/>
          <p:cNvSpPr/>
          <p:nvPr>
            <p:ph idx="2" type="pic"/>
          </p:nvPr>
        </p:nvSpPr>
        <p:spPr>
          <a:xfrm>
            <a:off x="2589212" y="634965"/>
            <a:ext cx="8915400" cy="3854970"/>
          </a:xfrm>
          <a:prstGeom prst="rect">
            <a:avLst/>
          </a:prstGeom>
          <a:noFill/>
          <a:ln>
            <a:noFill/>
          </a:ln>
        </p:spPr>
      </p:sp>
      <p:sp>
        <p:nvSpPr>
          <p:cNvPr id="99" name="Google Shape;99;p22"/>
          <p:cNvSpPr txBox="1"/>
          <p:nvPr>
            <p:ph idx="1" type="body"/>
          </p:nvPr>
        </p:nvSpPr>
        <p:spPr>
          <a:xfrm>
            <a:off x="2589213" y="5367338"/>
            <a:ext cx="8915400" cy="493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200"/>
              <a:buNone/>
              <a:defRPr sz="1200"/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200"/>
              <a:buNone/>
              <a:defRPr sz="1200"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000"/>
              <a:buNone/>
              <a:defRPr sz="1000"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9pPr>
          </a:lstStyle>
          <a:p/>
        </p:txBody>
      </p:sp>
      <p:sp>
        <p:nvSpPr>
          <p:cNvPr id="100" name="Google Shape;100;p22"/>
          <p:cNvSpPr txBox="1"/>
          <p:nvPr>
            <p:ph idx="10" type="dt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22"/>
          <p:cNvSpPr txBox="1"/>
          <p:nvPr>
            <p:ph idx="11" type="ftr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22"/>
          <p:cNvSpPr/>
          <p:nvPr/>
        </p:nvSpPr>
        <p:spPr>
          <a:xfrm flipH="1" rot="10800000">
            <a:off x="-4189" y="4911725"/>
            <a:ext cx="1588527" cy="507297"/>
          </a:xfrm>
          <a:custGeom>
            <a:rect b="b" l="l" r="r" t="t"/>
            <a:pathLst>
              <a:path extrusionOk="0" h="10000" w="9248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22"/>
          <p:cNvSpPr txBox="1"/>
          <p:nvPr>
            <p:ph idx="12" type="sldNum"/>
          </p:nvPr>
        </p:nvSpPr>
        <p:spPr>
          <a:xfrm>
            <a:off x="531812" y="4983087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3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18" Type="http://schemas.openxmlformats.org/officeDocument/2006/relationships/theme" Target="../theme/theme1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6;p13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7" name="Google Shape;7;p13"/>
            <p:cNvSpPr/>
            <p:nvPr/>
          </p:nvSpPr>
          <p:spPr>
            <a:xfrm>
              <a:off x="2487613" y="2284413"/>
              <a:ext cx="85725" cy="533400"/>
            </a:xfrm>
            <a:custGeom>
              <a:rect b="b" l="l" r="r" t="t"/>
              <a:pathLst>
                <a:path extrusionOk="0" h="136" w="22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" name="Google Shape;8;p13"/>
            <p:cNvSpPr/>
            <p:nvPr/>
          </p:nvSpPr>
          <p:spPr>
            <a:xfrm>
              <a:off x="2597151" y="2779713"/>
              <a:ext cx="550863" cy="1978025"/>
            </a:xfrm>
            <a:custGeom>
              <a:rect b="b" l="l" r="r" t="t"/>
              <a:pathLst>
                <a:path extrusionOk="0" h="504" w="140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" name="Google Shape;9;p13"/>
            <p:cNvSpPr/>
            <p:nvPr/>
          </p:nvSpPr>
          <p:spPr>
            <a:xfrm>
              <a:off x="3175001" y="4730750"/>
              <a:ext cx="519113" cy="1209675"/>
            </a:xfrm>
            <a:custGeom>
              <a:rect b="b" l="l" r="r" t="t"/>
              <a:pathLst>
                <a:path extrusionOk="0" h="308" w="132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" name="Google Shape;10;p13"/>
            <p:cNvSpPr/>
            <p:nvPr/>
          </p:nvSpPr>
          <p:spPr>
            <a:xfrm>
              <a:off x="3305176" y="5630863"/>
              <a:ext cx="146050" cy="309563"/>
            </a:xfrm>
            <a:custGeom>
              <a:rect b="b" l="l" r="r" t="t"/>
              <a:pathLst>
                <a:path extrusionOk="0" h="79" w="37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" name="Google Shape;11;p13"/>
            <p:cNvSpPr/>
            <p:nvPr/>
          </p:nvSpPr>
          <p:spPr>
            <a:xfrm>
              <a:off x="2573338" y="2817813"/>
              <a:ext cx="700088" cy="2835275"/>
            </a:xfrm>
            <a:custGeom>
              <a:rect b="b" l="l" r="r" t="t"/>
              <a:pathLst>
                <a:path extrusionOk="0" h="722" w="178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" name="Google Shape;12;p13"/>
            <p:cNvSpPr/>
            <p:nvPr/>
          </p:nvSpPr>
          <p:spPr>
            <a:xfrm>
              <a:off x="2506663" y="285750"/>
              <a:ext cx="90488" cy="2493963"/>
            </a:xfrm>
            <a:custGeom>
              <a:rect b="b" l="l" r="r" t="t"/>
              <a:pathLst>
                <a:path extrusionOk="0" h="635" w="23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13"/>
            <p:cNvSpPr/>
            <p:nvPr/>
          </p:nvSpPr>
          <p:spPr>
            <a:xfrm>
              <a:off x="2554288" y="2598738"/>
              <a:ext cx="66675" cy="420688"/>
            </a:xfrm>
            <a:custGeom>
              <a:rect b="b" l="l" r="r" t="t"/>
              <a:pathLst>
                <a:path extrusionOk="0" h="107" w="1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" name="Google Shape;14;p13"/>
            <p:cNvSpPr/>
            <p:nvPr/>
          </p:nvSpPr>
          <p:spPr>
            <a:xfrm>
              <a:off x="3143251" y="4757738"/>
              <a:ext cx="161925" cy="873125"/>
            </a:xfrm>
            <a:custGeom>
              <a:rect b="b" l="l" r="r" t="t"/>
              <a:pathLst>
                <a:path extrusionOk="0" h="222" w="41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" name="Google Shape;15;p13"/>
            <p:cNvSpPr/>
            <p:nvPr/>
          </p:nvSpPr>
          <p:spPr>
            <a:xfrm>
              <a:off x="3148013" y="1282700"/>
              <a:ext cx="1768475" cy="3448050"/>
            </a:xfrm>
            <a:custGeom>
              <a:rect b="b" l="l" r="r" t="t"/>
              <a:pathLst>
                <a:path extrusionOk="0" h="878" w="450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" name="Google Shape;16;p13"/>
            <p:cNvSpPr/>
            <p:nvPr/>
          </p:nvSpPr>
          <p:spPr>
            <a:xfrm>
              <a:off x="3273426" y="5653088"/>
              <a:ext cx="138113" cy="287338"/>
            </a:xfrm>
            <a:custGeom>
              <a:rect b="b" l="l" r="r" t="t"/>
              <a:pathLst>
                <a:path extrusionOk="0" h="73" w="35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" name="Google Shape;17;p13"/>
            <p:cNvSpPr/>
            <p:nvPr/>
          </p:nvSpPr>
          <p:spPr>
            <a:xfrm>
              <a:off x="3143251" y="4656138"/>
              <a:ext cx="31750" cy="188913"/>
            </a:xfrm>
            <a:custGeom>
              <a:rect b="b" l="l" r="r" t="t"/>
              <a:pathLst>
                <a:path extrusionOk="0" h="48" w="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" name="Google Shape;18;p13"/>
            <p:cNvSpPr/>
            <p:nvPr/>
          </p:nvSpPr>
          <p:spPr>
            <a:xfrm>
              <a:off x="3211513" y="5410200"/>
              <a:ext cx="203200" cy="530225"/>
            </a:xfrm>
            <a:custGeom>
              <a:rect b="b" l="l" r="r" t="t"/>
              <a:pathLst>
                <a:path extrusionOk="0" h="135" w="52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9" name="Google Shape;19;p13"/>
          <p:cNvGrpSpPr/>
          <p:nvPr/>
        </p:nvGrpSpPr>
        <p:grpSpPr>
          <a:xfrm>
            <a:off x="27222" y="-786"/>
            <a:ext cx="2356674" cy="6854039"/>
            <a:chOff x="6627813" y="194833"/>
            <a:chExt cx="1952625" cy="5678918"/>
          </a:xfrm>
        </p:grpSpPr>
        <p:sp>
          <p:nvSpPr>
            <p:cNvPr id="20" name="Google Shape;20;p13"/>
            <p:cNvSpPr/>
            <p:nvPr/>
          </p:nvSpPr>
          <p:spPr>
            <a:xfrm>
              <a:off x="6627813" y="194833"/>
              <a:ext cx="409575" cy="3646488"/>
            </a:xfrm>
            <a:custGeom>
              <a:rect b="b" l="l" r="r" t="t"/>
              <a:pathLst>
                <a:path extrusionOk="0" h="920" w="103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" name="Google Shape;21;p13"/>
            <p:cNvSpPr/>
            <p:nvPr/>
          </p:nvSpPr>
          <p:spPr>
            <a:xfrm>
              <a:off x="7061201" y="3771900"/>
              <a:ext cx="350838" cy="1309688"/>
            </a:xfrm>
            <a:custGeom>
              <a:rect b="b" l="l" r="r" t="t"/>
              <a:pathLst>
                <a:path extrusionOk="0" h="330" w="88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" name="Google Shape;22;p13"/>
            <p:cNvSpPr/>
            <p:nvPr/>
          </p:nvSpPr>
          <p:spPr>
            <a:xfrm>
              <a:off x="7439026" y="5053013"/>
              <a:ext cx="357188" cy="820738"/>
            </a:xfrm>
            <a:custGeom>
              <a:rect b="b" l="l" r="r" t="t"/>
              <a:pathLst>
                <a:path extrusionOk="0" h="207" w="90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" name="Google Shape;23;p13"/>
            <p:cNvSpPr/>
            <p:nvPr/>
          </p:nvSpPr>
          <p:spPr>
            <a:xfrm>
              <a:off x="7037388" y="3811588"/>
              <a:ext cx="457200" cy="1852613"/>
            </a:xfrm>
            <a:custGeom>
              <a:rect b="b" l="l" r="r" t="t"/>
              <a:pathLst>
                <a:path extrusionOk="0" h="467" w="115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" name="Google Shape;24;p13"/>
            <p:cNvSpPr/>
            <p:nvPr/>
          </p:nvSpPr>
          <p:spPr>
            <a:xfrm>
              <a:off x="6992938" y="1263650"/>
              <a:ext cx="144463" cy="2508250"/>
            </a:xfrm>
            <a:custGeom>
              <a:rect b="b" l="l" r="r" t="t"/>
              <a:pathLst>
                <a:path extrusionOk="0" h="633" w="36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Google Shape;25;p13"/>
            <p:cNvSpPr/>
            <p:nvPr/>
          </p:nvSpPr>
          <p:spPr>
            <a:xfrm>
              <a:off x="7526338" y="5640388"/>
              <a:ext cx="111125" cy="233363"/>
            </a:xfrm>
            <a:custGeom>
              <a:rect b="b" l="l" r="r" t="t"/>
              <a:pathLst>
                <a:path extrusionOk="0" h="59" w="28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" name="Google Shape;26;p13"/>
            <p:cNvSpPr/>
            <p:nvPr/>
          </p:nvSpPr>
          <p:spPr>
            <a:xfrm>
              <a:off x="7021513" y="3598863"/>
              <a:ext cx="68263" cy="423863"/>
            </a:xfrm>
            <a:custGeom>
              <a:rect b="b" l="l" r="r" t="t"/>
              <a:pathLst>
                <a:path extrusionOk="0" h="107" w="1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" name="Google Shape;27;p13"/>
            <p:cNvSpPr/>
            <p:nvPr/>
          </p:nvSpPr>
          <p:spPr>
            <a:xfrm>
              <a:off x="7412038" y="2801938"/>
              <a:ext cx="1168400" cy="2251075"/>
            </a:xfrm>
            <a:custGeom>
              <a:rect b="b" l="l" r="r" t="t"/>
              <a:pathLst>
                <a:path extrusionOk="0" h="568" w="294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" name="Google Shape;28;p13"/>
            <p:cNvSpPr/>
            <p:nvPr/>
          </p:nvSpPr>
          <p:spPr>
            <a:xfrm>
              <a:off x="7494588" y="5664200"/>
              <a:ext cx="100013" cy="209550"/>
            </a:xfrm>
            <a:custGeom>
              <a:rect b="b" l="l" r="r" t="t"/>
              <a:pathLst>
                <a:path extrusionOk="0" h="53" w="25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" name="Google Shape;29;p13"/>
            <p:cNvSpPr/>
            <p:nvPr/>
          </p:nvSpPr>
          <p:spPr>
            <a:xfrm>
              <a:off x="7412038" y="5081588"/>
              <a:ext cx="114300" cy="558800"/>
            </a:xfrm>
            <a:custGeom>
              <a:rect b="b" l="l" r="r" t="t"/>
              <a:pathLst>
                <a:path extrusionOk="0" h="141" w="29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" name="Google Shape;30;p13"/>
            <p:cNvSpPr/>
            <p:nvPr/>
          </p:nvSpPr>
          <p:spPr>
            <a:xfrm>
              <a:off x="7412038" y="4978400"/>
              <a:ext cx="31750" cy="188913"/>
            </a:xfrm>
            <a:custGeom>
              <a:rect b="b" l="l" r="r" t="t"/>
              <a:pathLst>
                <a:path extrusionOk="0" h="48" w="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" name="Google Shape;31;p13"/>
            <p:cNvSpPr/>
            <p:nvPr/>
          </p:nvSpPr>
          <p:spPr>
            <a:xfrm>
              <a:off x="7439026" y="5434013"/>
              <a:ext cx="174625" cy="439738"/>
            </a:xfrm>
            <a:custGeom>
              <a:rect b="b" l="l" r="r" t="t"/>
              <a:pathLst>
                <a:path extrusionOk="0" h="111" w="44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2" name="Google Shape;32;p13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" name="Google Shape;33;p13"/>
          <p:cNvSpPr txBox="1"/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Century Gothic"/>
              <a:buNone/>
              <a:defRPr b="0" i="0" sz="3600" u="none" cap="none" strike="noStrike">
                <a:solidFill>
                  <a:srgbClr val="262626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34" name="Google Shape;34;p13"/>
          <p:cNvSpPr txBox="1"/>
          <p:nvPr>
            <p:ph idx="1" type="body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🠶"/>
              <a:defRPr b="0" i="0" sz="18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30200" lvl="1" marL="914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🠶"/>
              <a:defRPr b="0" i="0" sz="16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17500" lvl="2" marL="1371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🠶"/>
              <a:defRPr b="0" i="0" sz="14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04800" lvl="3" marL="1828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🠶"/>
              <a:defRPr b="0" i="0" sz="12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04800" lvl="4" marL="2286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🠶"/>
              <a:defRPr b="0" i="0" sz="12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04800" lvl="5" marL="2743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🠶"/>
              <a:defRPr b="0" i="0" sz="12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04800" lvl="6" marL="3200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🠶"/>
              <a:defRPr b="0" i="0" sz="12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04800" lvl="7" marL="3657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🠶"/>
              <a:defRPr b="0" i="0" sz="12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04800" lvl="8" marL="4114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🠶"/>
              <a:defRPr b="0" i="0" sz="12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35" name="Google Shape;35;p13"/>
          <p:cNvSpPr txBox="1"/>
          <p:nvPr>
            <p:ph idx="10" type="dt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36" name="Google Shape;36;p13"/>
          <p:cNvSpPr txBox="1"/>
          <p:nvPr>
            <p:ph idx="11" type="ftr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37" name="Google Shape;37;p13"/>
          <p:cNvSpPr txBox="1"/>
          <p:nvPr>
            <p:ph idx="12" type="sldNum"/>
          </p:nvPr>
        </p:nvSpPr>
        <p:spPr>
          <a:xfrm>
            <a:off x="531812" y="787782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2000" u="none" cap="none" strike="noStrike">
                <a:solidFill>
                  <a:srgbClr val="FE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2000" u="none" cap="none" strike="noStrike">
                <a:solidFill>
                  <a:srgbClr val="FE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2000" u="none" cap="none" strike="noStrike">
                <a:solidFill>
                  <a:srgbClr val="FE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2000" u="none" cap="none" strike="noStrike">
                <a:solidFill>
                  <a:srgbClr val="FE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2000" u="none" cap="none" strike="noStrike">
                <a:solidFill>
                  <a:srgbClr val="FE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2000" u="none" cap="none" strike="noStrike">
                <a:solidFill>
                  <a:srgbClr val="FE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2000" u="none" cap="none" strike="noStrike">
                <a:solidFill>
                  <a:srgbClr val="FE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2000" u="none" cap="none" strike="noStrike">
                <a:solidFill>
                  <a:srgbClr val="FE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2000" u="none" cap="none" strike="noStrike">
                <a:solidFill>
                  <a:srgbClr val="FE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://www.mnr.gov.ru/activity/rno/opros/" TargetMode="External"/><Relationship Id="rId4" Type="http://schemas.openxmlformats.org/officeDocument/2006/relationships/hyperlink" Target="http://www.mnr.gov.ru/activity/rno/opros/" TargetMode="External"/><Relationship Id="rId5" Type="http://schemas.openxmlformats.org/officeDocument/2006/relationships/image" Target="../media/image7.png"/><Relationship Id="rId6" Type="http://schemas.openxmlformats.org/officeDocument/2006/relationships/hyperlink" Target="https://docs.google.com/forms/u/0/d/e/1FAIpQLSfWapmL5lby0duG91DrFu-9_CdaiVixL5DcEoebx4WKVgM7Ng/formResponse" TargetMode="Externa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"/>
          <p:cNvSpPr txBox="1"/>
          <p:nvPr>
            <p:ph type="title"/>
          </p:nvPr>
        </p:nvSpPr>
        <p:spPr>
          <a:xfrm>
            <a:off x="1137700" y="791875"/>
            <a:ext cx="10680900" cy="2584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56250"/>
              <a:buFont typeface="Times New Roman"/>
              <a:buNone/>
            </a:pPr>
            <a:r>
              <a:rPr b="1" lang="ru-RU">
                <a:latin typeface="Times New Roman"/>
                <a:ea typeface="Times New Roman"/>
                <a:cs typeface="Times New Roman"/>
                <a:sym typeface="Times New Roman"/>
              </a:rPr>
              <a:t>Круглый стол</a:t>
            </a:r>
            <a:br>
              <a:rPr b="1" lang="ru-RU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b="1" lang="ru-RU" sz="7111">
                <a:latin typeface="Times New Roman"/>
                <a:ea typeface="Times New Roman"/>
                <a:cs typeface="Times New Roman"/>
                <a:sym typeface="Times New Roman"/>
              </a:rPr>
              <a:t>«ЭКОлогика раздельного сбора»</a:t>
            </a:r>
            <a:endParaRPr b="1" sz="711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5" name="Google Shape;165;p1"/>
          <p:cNvSpPr txBox="1"/>
          <p:nvPr>
            <p:ph type="title"/>
          </p:nvPr>
        </p:nvSpPr>
        <p:spPr>
          <a:xfrm>
            <a:off x="5378825" y="3642150"/>
            <a:ext cx="6568800" cy="1080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200"/>
              <a:buFont typeface="Times New Roman"/>
              <a:buNone/>
            </a:pPr>
            <a:r>
              <a:rPr b="1" lang="ru-RU" sz="3200">
                <a:latin typeface="Times New Roman"/>
                <a:ea typeface="Times New Roman"/>
                <a:cs typeface="Times New Roman"/>
                <a:sym typeface="Times New Roman"/>
              </a:rPr>
              <a:t>Дата и время </a:t>
            </a:r>
            <a:r>
              <a:rPr b="1" lang="ru-RU" sz="3200">
                <a:latin typeface="Times New Roman"/>
                <a:ea typeface="Times New Roman"/>
                <a:cs typeface="Times New Roman"/>
                <a:sym typeface="Times New Roman"/>
              </a:rPr>
              <a:t> проведения: 18.11.2021 в  15.00</a:t>
            </a:r>
            <a:endParaRPr b="1" sz="32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6" name="Google Shape;166;p1"/>
          <p:cNvSpPr txBox="1"/>
          <p:nvPr/>
        </p:nvSpPr>
        <p:spPr>
          <a:xfrm>
            <a:off x="5288850" y="4607400"/>
            <a:ext cx="70323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solidFill>
                <a:srgbClr val="26262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200">
                <a:solidFill>
                  <a:srgbClr val="262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Место проведения: малый зал администрации города Липецка</a:t>
            </a:r>
            <a:endParaRPr b="1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67" name="Google Shape;167;p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7525" y="2868637"/>
            <a:ext cx="4192825" cy="3287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9"/>
          <p:cNvSpPr txBox="1"/>
          <p:nvPr>
            <p:ph type="title"/>
          </p:nvPr>
        </p:nvSpPr>
        <p:spPr>
          <a:xfrm>
            <a:off x="1231402" y="930883"/>
            <a:ext cx="10241400" cy="12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Times New Roman"/>
              <a:buNone/>
            </a:pPr>
            <a:r>
              <a:rPr lang="ru-RU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Региональный оператор ЭкоПром -Липецк – увеличение доли обрабатываемых и утилизированных ТКО.</a:t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20" name="Google Shape;220;p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65001" y="2683101"/>
            <a:ext cx="4618526" cy="3463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54400" y="3042326"/>
            <a:ext cx="5490874" cy="2745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0"/>
          <p:cNvSpPr txBox="1"/>
          <p:nvPr>
            <p:ph type="title"/>
          </p:nvPr>
        </p:nvSpPr>
        <p:spPr>
          <a:xfrm>
            <a:off x="896025" y="1047075"/>
            <a:ext cx="11452200" cy="240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Times New Roman"/>
              <a:buNone/>
            </a:pPr>
            <a:r>
              <a:rPr lang="ru-RU" sz="39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Опрос  “Раздельное накопление... РС</a:t>
            </a:r>
            <a:r>
              <a:rPr lang="ru-RU" sz="42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4"/>
              </a:rPr>
              <a:t>О в РФ</a:t>
            </a:r>
            <a:r>
              <a:rPr lang="ru-RU" sz="4200">
                <a:latin typeface="Times New Roman"/>
                <a:ea typeface="Times New Roman"/>
                <a:cs typeface="Times New Roman"/>
                <a:sym typeface="Times New Roman"/>
              </a:rPr>
              <a:t>”</a:t>
            </a:r>
            <a:endParaRPr sz="42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27" name="Google Shape;227;p10"/>
          <p:cNvPicPr preferRelativeResize="0"/>
          <p:nvPr/>
        </p:nvPicPr>
        <p:blipFill rotWithShape="1">
          <a:blip r:embed="rId5">
            <a:alphaModFix/>
          </a:blip>
          <a:srcRect b="46097" l="0" r="0" t="26038"/>
          <a:stretch/>
        </p:blipFill>
        <p:spPr>
          <a:xfrm>
            <a:off x="2339425" y="1924775"/>
            <a:ext cx="6893875" cy="3417849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10"/>
          <p:cNvSpPr txBox="1"/>
          <p:nvPr/>
        </p:nvSpPr>
        <p:spPr>
          <a:xfrm>
            <a:off x="1594150" y="5254275"/>
            <a:ext cx="93225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u="sng">
                <a:solidFill>
                  <a:schemeClr val="hlink"/>
                </a:solidFill>
                <a:hlinkClick r:id="rId6"/>
              </a:rPr>
              <a:t>Анкета "Проблема мусорных отходов в Липецкой области"</a:t>
            </a:r>
            <a:endParaRPr b="1" sz="5300">
              <a:solidFill>
                <a:srgbClr val="00FF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101c7d2b898_0_27"/>
          <p:cNvSpPr txBox="1"/>
          <p:nvPr>
            <p:ph type="title"/>
          </p:nvPr>
        </p:nvSpPr>
        <p:spPr>
          <a:xfrm>
            <a:off x="1950449" y="1236710"/>
            <a:ext cx="8911800" cy="12810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Экологические факты о НЛМК </a:t>
            </a:r>
            <a:endParaRPr/>
          </a:p>
        </p:txBody>
      </p:sp>
      <p:sp>
        <p:nvSpPr>
          <p:cNvPr id="234" name="Google Shape;234;g101c7d2b898_0_27"/>
          <p:cNvSpPr txBox="1"/>
          <p:nvPr/>
        </p:nvSpPr>
        <p:spPr>
          <a:xfrm>
            <a:off x="2734225" y="2659550"/>
            <a:ext cx="8606100" cy="341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>
                <a:latin typeface="Century Gothic"/>
                <a:ea typeface="Century Gothic"/>
                <a:cs typeface="Century Gothic"/>
                <a:sym typeface="Century Gothic"/>
              </a:rPr>
              <a:t>В среднем </a:t>
            </a:r>
            <a:r>
              <a:rPr lang="ru-RU" sz="3000">
                <a:latin typeface="Century Gothic"/>
                <a:ea typeface="Century Gothic"/>
                <a:cs typeface="Century Gothic"/>
                <a:sym typeface="Century Gothic"/>
              </a:rPr>
              <a:t>современный</a:t>
            </a:r>
            <a:r>
              <a:rPr lang="ru-RU" sz="3000">
                <a:latin typeface="Century Gothic"/>
                <a:ea typeface="Century Gothic"/>
                <a:cs typeface="Century Gothic"/>
                <a:sym typeface="Century Gothic"/>
              </a:rPr>
              <a:t> человек производит от  1 до 1,5 кг бытовых коммунальных отходов. Но в отличии от многих из нас, НЛМК не только снижает образование твердых отходов производства, но и </a:t>
            </a:r>
            <a:r>
              <a:rPr lang="ru-RU" sz="3000">
                <a:latin typeface="Century Gothic"/>
                <a:ea typeface="Century Gothic"/>
                <a:cs typeface="Century Gothic"/>
                <a:sym typeface="Century Gothic"/>
              </a:rPr>
              <a:t>занимается переработкой ранее накопленных.</a:t>
            </a:r>
            <a:r>
              <a:rPr lang="ru-RU" sz="3000">
                <a:latin typeface="Century Gothic"/>
                <a:ea typeface="Century Gothic"/>
                <a:cs typeface="Century Gothic"/>
                <a:sym typeface="Century Gothic"/>
              </a:rPr>
              <a:t>  </a:t>
            </a:r>
            <a:endParaRPr sz="3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1"/>
          <p:cNvSpPr txBox="1"/>
          <p:nvPr>
            <p:ph type="title"/>
          </p:nvPr>
        </p:nvSpPr>
        <p:spPr>
          <a:xfrm>
            <a:off x="1717234" y="1095982"/>
            <a:ext cx="8911800" cy="12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Times New Roman"/>
              <a:buNone/>
            </a:pPr>
            <a:r>
              <a:rPr b="1" lang="ru-RU" sz="5800">
                <a:latin typeface="Times New Roman"/>
                <a:ea typeface="Times New Roman"/>
                <a:cs typeface="Times New Roman"/>
                <a:sym typeface="Times New Roman"/>
              </a:rPr>
              <a:t>Выступления в прениях:</a:t>
            </a:r>
            <a:endParaRPr b="1" sz="58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40" name="Google Shape;240;p11"/>
          <p:cNvSpPr txBox="1"/>
          <p:nvPr/>
        </p:nvSpPr>
        <p:spPr>
          <a:xfrm>
            <a:off x="3212350" y="2510125"/>
            <a:ext cx="6529200" cy="21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300">
                <a:latin typeface="Century Gothic"/>
                <a:ea typeface="Century Gothic"/>
                <a:cs typeface="Century Gothic"/>
                <a:sym typeface="Century Gothic"/>
              </a:rPr>
              <a:t>Хроменкова О.О, </a:t>
            </a:r>
            <a:endParaRPr b="1" sz="43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300">
                <a:latin typeface="Century Gothic"/>
                <a:ea typeface="Century Gothic"/>
                <a:cs typeface="Century Gothic"/>
                <a:sym typeface="Century Gothic"/>
              </a:rPr>
              <a:t>Плотников А.В. </a:t>
            </a:r>
            <a:endParaRPr b="1" sz="43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300">
                <a:latin typeface="Century Gothic"/>
                <a:ea typeface="Century Gothic"/>
                <a:cs typeface="Century Gothic"/>
                <a:sym typeface="Century Gothic"/>
              </a:rPr>
              <a:t>Козлова Н.В.</a:t>
            </a:r>
            <a:endParaRPr b="1" sz="43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101c7d2b898_0_22"/>
          <p:cNvSpPr txBox="1"/>
          <p:nvPr>
            <p:ph type="title"/>
          </p:nvPr>
        </p:nvSpPr>
        <p:spPr>
          <a:xfrm>
            <a:off x="1905649" y="1759635"/>
            <a:ext cx="8911800" cy="12810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622"/>
              <a:t>Подведение итогов. Резолюция.</a:t>
            </a:r>
            <a:r>
              <a:rPr lang="ru-RU"/>
              <a:t>  </a:t>
            </a:r>
            <a:endParaRPr/>
          </a:p>
        </p:txBody>
      </p:sp>
      <p:sp>
        <p:nvSpPr>
          <p:cNvPr id="246" name="Google Shape;246;g101c7d2b898_0_22"/>
          <p:cNvSpPr txBox="1"/>
          <p:nvPr/>
        </p:nvSpPr>
        <p:spPr>
          <a:xfrm>
            <a:off x="3600850" y="3346825"/>
            <a:ext cx="6858000" cy="29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500">
                <a:latin typeface="Century Gothic"/>
                <a:ea typeface="Century Gothic"/>
                <a:cs typeface="Century Gothic"/>
                <a:sym typeface="Century Gothic"/>
              </a:rPr>
              <a:t>Председатель Общественной палаты города Липецка Жигаров Ф.А.</a:t>
            </a:r>
            <a:endParaRPr sz="45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2"/>
          <p:cNvSpPr txBox="1"/>
          <p:nvPr>
            <p:ph type="title"/>
          </p:nvPr>
        </p:nvSpPr>
        <p:spPr>
          <a:xfrm>
            <a:off x="1889498" y="604299"/>
            <a:ext cx="8915399" cy="103879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Times New Roman"/>
              <a:buNone/>
            </a:pPr>
            <a:r>
              <a:rPr b="1" lang="ru-RU" sz="3600">
                <a:latin typeface="Times New Roman"/>
                <a:ea typeface="Times New Roman"/>
                <a:cs typeface="Times New Roman"/>
                <a:sym typeface="Times New Roman"/>
              </a:rPr>
              <a:t>Работаем вместе для окружающей среды!</a:t>
            </a:r>
            <a:endParaRPr b="1" sz="36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52" name="Google Shape;252;p12"/>
          <p:cNvSpPr txBox="1"/>
          <p:nvPr>
            <p:ph idx="1" type="body"/>
          </p:nvPr>
        </p:nvSpPr>
        <p:spPr>
          <a:xfrm>
            <a:off x="2589200" y="1733375"/>
            <a:ext cx="8541900" cy="512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ru-RU" sz="2736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Что для природы важнее всего?</a:t>
            </a:r>
            <a:endParaRPr sz="2736">
              <a:solidFill>
                <a:schemeClr val="dk1"/>
              </a:solidFill>
            </a:endParaRPr>
          </a:p>
          <a:p>
            <a:pPr indent="0" lvl="0" marL="0" rtl="0" algn="r"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ru-RU" sz="2736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Взрослым и детям давно пора знать,</a:t>
            </a:r>
            <a:endParaRPr sz="2736">
              <a:solidFill>
                <a:schemeClr val="dk1"/>
              </a:solidFill>
            </a:endParaRPr>
          </a:p>
          <a:p>
            <a:pPr indent="0" lvl="0" marL="0" rtl="0" algn="r"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ru-RU" sz="2736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Что надо везде чистоту соблюдать!</a:t>
            </a:r>
            <a:endParaRPr sz="2736">
              <a:solidFill>
                <a:schemeClr val="dk1"/>
              </a:solidFill>
            </a:endParaRPr>
          </a:p>
          <a:p>
            <a:pPr indent="0" lvl="0" marL="0" rtl="0" algn="r"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ru-RU" sz="2736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 больше не надо почти ничего.</a:t>
            </a:r>
            <a:endParaRPr sz="2736">
              <a:solidFill>
                <a:schemeClr val="dk1"/>
              </a:solidFill>
            </a:endParaRPr>
          </a:p>
          <a:p>
            <a:pPr indent="0" lvl="0" marL="0" rtl="0" algn="r"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ru-RU" sz="2736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Мусору- свалки, а птице-гнездо,</a:t>
            </a:r>
            <a:endParaRPr sz="2736">
              <a:solidFill>
                <a:schemeClr val="dk1"/>
              </a:solidFill>
            </a:endParaRPr>
          </a:p>
          <a:p>
            <a:pPr indent="0" lvl="0" marL="0" rtl="0" algn="r"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ru-RU" sz="2736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Белкам и зайцам – леса и поля,</a:t>
            </a:r>
            <a:endParaRPr sz="2736">
              <a:solidFill>
                <a:schemeClr val="dk1"/>
              </a:solidFill>
            </a:endParaRPr>
          </a:p>
          <a:p>
            <a:pPr indent="0" lvl="0" marL="0" rtl="0" algn="r"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ru-RU" sz="2736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Не загрязняй никогда ничего,</a:t>
            </a:r>
            <a:endParaRPr sz="2736">
              <a:solidFill>
                <a:schemeClr val="dk1"/>
              </a:solidFill>
            </a:endParaRPr>
          </a:p>
          <a:p>
            <a:pPr indent="0" lvl="0" marL="0" rtl="0" algn="r"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ru-RU" sz="2736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 будет тебе благодарна Земля!</a:t>
            </a:r>
            <a:endParaRPr sz="2736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/>
          </a:p>
        </p:txBody>
      </p:sp>
      <p:pic>
        <p:nvPicPr>
          <p:cNvPr id="253" name="Google Shape;253;p12"/>
          <p:cNvPicPr preferRelativeResize="0"/>
          <p:nvPr/>
        </p:nvPicPr>
        <p:blipFill rotWithShape="1">
          <a:blip r:embed="rId3">
            <a:alphaModFix/>
          </a:blip>
          <a:srcRect b="12602" l="0" r="13419" t="18759"/>
          <a:stretch/>
        </p:blipFill>
        <p:spPr>
          <a:xfrm>
            <a:off x="1258050" y="1733375"/>
            <a:ext cx="4090902" cy="448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"/>
          <p:cNvSpPr txBox="1"/>
          <p:nvPr/>
        </p:nvSpPr>
        <p:spPr>
          <a:xfrm>
            <a:off x="5812100" y="1694050"/>
            <a:ext cx="5558100" cy="235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9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Мы давно освоили планету,</a:t>
            </a:r>
            <a:endParaRPr b="1" sz="33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ru-RU" sz="29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Широко шагает новый век.</a:t>
            </a:r>
            <a:endParaRPr b="1" sz="33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ru-RU" sz="29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На Земле уж белых пятен нету</a:t>
            </a:r>
            <a:endParaRPr b="1" sz="33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ru-RU" sz="29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Черные сотрёшь ли, человек?</a:t>
            </a:r>
            <a:endParaRPr b="1" sz="29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73" name="Google Shape;173;p2"/>
          <p:cNvSpPr txBox="1"/>
          <p:nvPr/>
        </p:nvSpPr>
        <p:spPr>
          <a:xfrm>
            <a:off x="1538950" y="4049050"/>
            <a:ext cx="97119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74" name="Google Shape;174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5550" y="1088525"/>
            <a:ext cx="5077002" cy="3811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"/>
          <p:cNvSpPr txBox="1"/>
          <p:nvPr>
            <p:ph type="title"/>
          </p:nvPr>
        </p:nvSpPr>
        <p:spPr>
          <a:xfrm>
            <a:off x="1908950" y="1575875"/>
            <a:ext cx="8960700" cy="109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Times New Roman"/>
              <a:buNone/>
            </a:pPr>
            <a:r>
              <a:rPr lang="ru-RU" sz="4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Организаторы: </a:t>
            </a:r>
            <a:endParaRPr sz="4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82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Times New Roman"/>
              <a:buChar char="-"/>
            </a:pPr>
            <a:r>
              <a:rPr lang="ru-RU" sz="4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Лиховозова Г.А. член Общественной палаты г. Липецка</a:t>
            </a:r>
            <a:endParaRPr sz="4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0" name="Google Shape;180;p3"/>
          <p:cNvSpPr txBox="1"/>
          <p:nvPr>
            <p:ph idx="1" type="body"/>
          </p:nvPr>
        </p:nvSpPr>
        <p:spPr>
          <a:xfrm>
            <a:off x="1908939" y="2666663"/>
            <a:ext cx="9613800" cy="304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762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00"/>
              <a:buFont typeface="Times New Roman"/>
              <a:buChar char="-"/>
            </a:pPr>
            <a:r>
              <a:rPr lang="ru-RU" sz="39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секция по вопросам социального развития, здравоохранения  и экологии.</a:t>
            </a:r>
            <a:endParaRPr sz="2700">
              <a:solidFill>
                <a:schemeClr val="dk1"/>
              </a:solidFill>
            </a:endParaRPr>
          </a:p>
          <a:p>
            <a:pPr indent="-4762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00"/>
              <a:buFont typeface="Times New Roman"/>
              <a:buChar char="-"/>
            </a:pPr>
            <a:r>
              <a:rPr lang="ru-RU" sz="39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МБУ ДО ЭЦ «ЭкоСфера» г. Липецка</a:t>
            </a:r>
            <a:endParaRPr sz="2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SzPts val="3200"/>
              <a:buNone/>
            </a:pPr>
            <a:r>
              <a:rPr lang="ru-RU" sz="39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Плотников А.В.- председатель малого и среднего предпринимательства «Опора России»</a:t>
            </a:r>
            <a:endParaRPr sz="39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4"/>
          <p:cNvSpPr txBox="1"/>
          <p:nvPr>
            <p:ph type="title"/>
          </p:nvPr>
        </p:nvSpPr>
        <p:spPr>
          <a:xfrm>
            <a:off x="1289071" y="966243"/>
            <a:ext cx="9613800" cy="747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Times New Roman"/>
              <a:buNone/>
            </a:pPr>
            <a:r>
              <a:rPr b="1" lang="ru-RU" sz="5700">
                <a:latin typeface="Times New Roman"/>
                <a:ea typeface="Times New Roman"/>
                <a:cs typeface="Times New Roman"/>
                <a:sym typeface="Times New Roman"/>
              </a:rPr>
              <a:t>Приглашенные:</a:t>
            </a:r>
            <a:endParaRPr b="1" sz="57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6" name="Google Shape;186;p4"/>
          <p:cNvSpPr txBox="1"/>
          <p:nvPr>
            <p:ph idx="1" type="body"/>
          </p:nvPr>
        </p:nvSpPr>
        <p:spPr>
          <a:xfrm>
            <a:off x="1860950" y="1714200"/>
            <a:ext cx="9808200" cy="426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ru-RU" sz="3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Жигаров Ф.А.</a:t>
            </a:r>
            <a:r>
              <a:rPr lang="ru-RU" sz="3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- председатель Общественной палаты г. Липецк </a:t>
            </a:r>
            <a:endParaRPr sz="31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ru-RU" sz="3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Стрельникова Т.Д.</a:t>
            </a:r>
            <a:r>
              <a:rPr lang="ru-RU" sz="3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доктор географических наук</a:t>
            </a:r>
            <a:endParaRPr sz="2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rPr b="1" lang="ru-RU" sz="3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Моргунова Л.М. </a:t>
            </a:r>
            <a:r>
              <a:rPr lang="ru-RU" sz="3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– директор ООО «Регионэкопроект»</a:t>
            </a:r>
            <a:endParaRPr sz="2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rPr b="1" lang="ru-RU" sz="3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Зиганчина О.Г.</a:t>
            </a:r>
            <a:r>
              <a:rPr lang="ru-RU" sz="3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– начальник отдела по связям с общественностью ЭкоПром-Липецк </a:t>
            </a:r>
            <a:endParaRPr sz="31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rPr b="1" lang="ru-RU" sz="3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Глухова С.Р.</a:t>
            </a:r>
            <a:r>
              <a:rPr lang="ru-RU" sz="31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-  главный специалист отдела охраны природы администрации города Липецка</a:t>
            </a:r>
            <a:endParaRPr sz="31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sz="28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101c7d2b898_0_7"/>
          <p:cNvSpPr txBox="1"/>
          <p:nvPr>
            <p:ph type="title"/>
          </p:nvPr>
        </p:nvSpPr>
        <p:spPr>
          <a:xfrm>
            <a:off x="1581400" y="930975"/>
            <a:ext cx="10074900" cy="53688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2720">
              <a:solidFill>
                <a:srgbClr val="595959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2720">
              <a:solidFill>
                <a:srgbClr val="595959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SzPts val="990"/>
              <a:buNone/>
            </a:pPr>
            <a:r>
              <a:rPr b="1" lang="ru-RU" sz="292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Хроменкова О.О. </a:t>
            </a:r>
            <a:r>
              <a:rPr lang="ru-RU" sz="292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– начальник управления общего образования департамента образования администрации г. Липецка</a:t>
            </a:r>
            <a:endParaRPr sz="2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SzPts val="990"/>
              <a:buNone/>
            </a:pPr>
            <a:r>
              <a:rPr b="1" lang="ru-RU" sz="292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Козлова Н.В. </a:t>
            </a:r>
            <a:r>
              <a:rPr lang="ru-RU" sz="292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– директор МБУ ДО ЭЦ «ЭкоСфера» г. Липецка</a:t>
            </a:r>
            <a:endParaRPr sz="2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SzPts val="990"/>
              <a:buNone/>
            </a:pPr>
            <a:r>
              <a:rPr b="1" lang="ru-RU" sz="292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Натченко Н.А.</a:t>
            </a:r>
            <a:r>
              <a:rPr lang="ru-RU" sz="292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– главный специалист Центра по обращению с отходами</a:t>
            </a:r>
            <a:endParaRPr sz="292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SzPts val="990"/>
              <a:buNone/>
            </a:pPr>
            <a:r>
              <a:rPr b="1" lang="ru-RU" sz="292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Плотников А.В</a:t>
            </a:r>
            <a:r>
              <a:rPr lang="ru-RU" sz="292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- ЛРО “Опора России”</a:t>
            </a:r>
            <a:endParaRPr sz="292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SzPts val="990"/>
              <a:buNone/>
            </a:pPr>
            <a:r>
              <a:rPr b="1" lang="ru-RU" sz="292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Азизов Орхан - </a:t>
            </a:r>
            <a:r>
              <a:rPr lang="ru-RU" sz="292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лидер сообщества  “Чистый Липецк”</a:t>
            </a:r>
            <a:endParaRPr sz="292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SzPts val="990"/>
              <a:buNone/>
            </a:pPr>
            <a:r>
              <a:rPr b="1" lang="ru-RU" sz="292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Федоров А.М.</a:t>
            </a:r>
            <a:r>
              <a:rPr lang="ru-RU" sz="292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– методист МБУ ДО ЭЦ «ЭкоСфера» </a:t>
            </a:r>
            <a:endParaRPr sz="292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SzPts val="990"/>
              <a:buNone/>
            </a:pPr>
            <a:r>
              <a:rPr lang="ru-RU" sz="292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г. Липецка</a:t>
            </a:r>
            <a:endParaRPr sz="38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5"/>
          <p:cNvSpPr txBox="1"/>
          <p:nvPr>
            <p:ph type="title"/>
          </p:nvPr>
        </p:nvSpPr>
        <p:spPr>
          <a:xfrm>
            <a:off x="4945525" y="847750"/>
            <a:ext cx="6537000" cy="139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240"/>
              <a:buFont typeface="Times New Roman"/>
              <a:buNone/>
            </a:pPr>
            <a:r>
              <a:rPr b="1" lang="ru-RU" sz="3840">
                <a:latin typeface="Times New Roman"/>
                <a:ea typeface="Times New Roman"/>
                <a:cs typeface="Times New Roman"/>
                <a:sym typeface="Times New Roman"/>
              </a:rPr>
              <a:t>«Экологические проблемы  сегодня стали главенствующим вызовом времени, равнодушных к ним нет - отметил губернатор Липецкой области </a:t>
            </a:r>
            <a:endParaRPr b="1" sz="384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2340000" lvl="0" marL="0" rt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240"/>
              <a:buFont typeface="Times New Roman"/>
              <a:buNone/>
            </a:pPr>
            <a:r>
              <a:t/>
            </a:r>
            <a:endParaRPr b="1" sz="444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240"/>
              <a:buFont typeface="Times New Roman"/>
              <a:buNone/>
            </a:pPr>
            <a:r>
              <a:rPr b="1" lang="ru-RU" sz="4440">
                <a:latin typeface="Times New Roman"/>
                <a:ea typeface="Times New Roman"/>
                <a:cs typeface="Times New Roman"/>
                <a:sym typeface="Times New Roman"/>
              </a:rPr>
              <a:t>И.Г.</a:t>
            </a:r>
            <a:r>
              <a:rPr b="1" lang="ru-RU" sz="4440">
                <a:latin typeface="Times New Roman"/>
                <a:ea typeface="Times New Roman"/>
                <a:cs typeface="Times New Roman"/>
                <a:sym typeface="Times New Roman"/>
              </a:rPr>
              <a:t>Артамонов </a:t>
            </a:r>
            <a:endParaRPr b="1" sz="444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97" name="Google Shape;197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5925" y="911450"/>
            <a:ext cx="4093800" cy="409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101c7d2b898_0_14"/>
          <p:cNvSpPr txBox="1"/>
          <p:nvPr>
            <p:ph type="title"/>
          </p:nvPr>
        </p:nvSpPr>
        <p:spPr>
          <a:xfrm>
            <a:off x="941300" y="1012575"/>
            <a:ext cx="10563300" cy="12810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6200"/>
              <a:t>Вопросы для обсуждения: </a:t>
            </a:r>
            <a:endParaRPr sz="6200"/>
          </a:p>
        </p:txBody>
      </p:sp>
      <p:sp>
        <p:nvSpPr>
          <p:cNvPr id="203" name="Google Shape;203;g101c7d2b898_0_14"/>
          <p:cNvSpPr txBox="1"/>
          <p:nvPr/>
        </p:nvSpPr>
        <p:spPr>
          <a:xfrm>
            <a:off x="1927400" y="3197400"/>
            <a:ext cx="8546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04" name="Google Shape;204;g101c7d2b898_0_14"/>
          <p:cNvPicPr preferRelativeResize="0"/>
          <p:nvPr/>
        </p:nvPicPr>
        <p:blipFill rotWithShape="1">
          <a:blip r:embed="rId3">
            <a:alphaModFix/>
          </a:blip>
          <a:srcRect b="20622" l="4808" r="8242" t="13152"/>
          <a:stretch/>
        </p:blipFill>
        <p:spPr>
          <a:xfrm>
            <a:off x="378150" y="2129225"/>
            <a:ext cx="11126438" cy="4071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7"/>
          <p:cNvSpPr txBox="1"/>
          <p:nvPr>
            <p:ph type="title"/>
          </p:nvPr>
        </p:nvSpPr>
        <p:spPr>
          <a:xfrm>
            <a:off x="1194000" y="1152082"/>
            <a:ext cx="9804000" cy="12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67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1.</a:t>
            </a:r>
            <a:r>
              <a:rPr lang="ru-RU" sz="67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Как вы считаете, нужен ли раздельный сбор?</a:t>
            </a:r>
            <a:endParaRPr sz="67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2. </a:t>
            </a:r>
            <a:r>
              <a:rPr lang="ru-RU" sz="5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Что предпринимает отдел охраны окружающей среды по раздельному сбору ТКО?</a:t>
            </a:r>
            <a:endParaRPr sz="5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7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6"/>
          <p:cNvSpPr txBox="1"/>
          <p:nvPr>
            <p:ph type="title"/>
          </p:nvPr>
        </p:nvSpPr>
        <p:spPr>
          <a:xfrm>
            <a:off x="1509050" y="641975"/>
            <a:ext cx="10115100" cy="2002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68354"/>
              <a:buFont typeface="Times New Roman"/>
              <a:buNone/>
            </a:pPr>
            <a:r>
              <a:rPr lang="ru-RU" sz="5266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3. Как можно убедить липчан </a:t>
            </a:r>
            <a:r>
              <a:rPr lang="ru-RU" sz="5266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участвовать</a:t>
            </a:r>
            <a:r>
              <a:rPr lang="ru-RU" sz="5266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в раздельном сборе ТКО? </a:t>
            </a:r>
            <a:endParaRPr sz="5266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100000"/>
              <a:buFont typeface="Times New Roman"/>
              <a:buNone/>
            </a:pPr>
            <a:r>
              <a:t/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68354"/>
              <a:buFont typeface="Times New Roman"/>
              <a:buNone/>
            </a:pPr>
            <a:r>
              <a:rPr lang="ru-RU" sz="5266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4. Как осуществляется деятельность по сбору, транспортированию, обработке, утилизации, обезвреживанию и захоронению ТКО в ЛО?</a:t>
            </a:r>
            <a:endParaRPr sz="6488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100000"/>
              <a:buFont typeface="Times New Roman"/>
              <a:buNone/>
            </a:pPr>
            <a:r>
              <a:t/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100000"/>
              <a:buFont typeface="Times New Roman"/>
              <a:buNone/>
            </a:pPr>
            <a:r>
              <a:rPr lang="ru-RU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Легкий дым">
  <a:themeElements>
    <a:clrScheme name="Легкий дым">
      <a:dk1>
        <a:srgbClr val="000000"/>
      </a:dk1>
      <a:lt1>
        <a:srgbClr val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2021-10-28T06:01:17Z</dcterms:created>
  <dc:creator>Ильина</dc:creator>
</cp:coreProperties>
</file>