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28.06.2022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media5.m4a"/><Relationship Id="rId13" Type="http://schemas.microsoft.com/office/2007/relationships/media" Target="../media/media8.m4a"/><Relationship Id="rId18" Type="http://schemas.openxmlformats.org/officeDocument/2006/relationships/image" Target="../media/image1.png"/><Relationship Id="rId3" Type="http://schemas.microsoft.com/office/2007/relationships/media" Target="../media/media3.m4a"/><Relationship Id="rId7" Type="http://schemas.microsoft.com/office/2007/relationships/media" Target="../media/media5.m4a"/><Relationship Id="rId12" Type="http://schemas.openxmlformats.org/officeDocument/2006/relationships/audio" Target="../media/media7.m4a"/><Relationship Id="rId17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6" Type="http://schemas.openxmlformats.org/officeDocument/2006/relationships/audio" Target="../media/media9.m4a"/><Relationship Id="rId1" Type="http://schemas.microsoft.com/office/2007/relationships/media" Target="../media/media2.m4a"/><Relationship Id="rId6" Type="http://schemas.openxmlformats.org/officeDocument/2006/relationships/audio" Target="../media/media4.m4a"/><Relationship Id="rId11" Type="http://schemas.microsoft.com/office/2007/relationships/media" Target="../media/media7.m4a"/><Relationship Id="rId5" Type="http://schemas.microsoft.com/office/2007/relationships/media" Target="../media/media4.m4a"/><Relationship Id="rId15" Type="http://schemas.microsoft.com/office/2007/relationships/media" Target="../media/media9.m4a"/><Relationship Id="rId10" Type="http://schemas.openxmlformats.org/officeDocument/2006/relationships/audio" Target="../media/media6.m4a"/><Relationship Id="rId4" Type="http://schemas.openxmlformats.org/officeDocument/2006/relationships/audio" Target="../media/media3.m4a"/><Relationship Id="rId9" Type="http://schemas.microsoft.com/office/2007/relationships/media" Target="../media/media6.m4a"/><Relationship Id="rId14" Type="http://schemas.openxmlformats.org/officeDocument/2006/relationships/audio" Target="../media/media8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Д </a:t>
            </a:r>
            <a:r>
              <a:rPr lang="ru-RU" sz="15000" i="1" dirty="0" err="1" smtClean="0">
                <a:latin typeface="+mn-lt"/>
              </a:rPr>
              <a:t>д</a:t>
            </a:r>
            <a:endParaRPr lang="ru-RU" sz="15000" i="1" dirty="0">
              <a:latin typeface="+mn-lt"/>
            </a:endParaRPr>
          </a:p>
        </p:txBody>
      </p:sp>
      <p:pic>
        <p:nvPicPr>
          <p:cNvPr id="4" name="Буква Д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02300" y="3820319"/>
            <a:ext cx="609600" cy="609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49800" y="5029200"/>
            <a:ext cx="3063531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согласная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д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1" y="1825625"/>
            <a:ext cx="2224314" cy="670832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твердый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65072" y="723106"/>
            <a:ext cx="609600" cy="609600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rgbClr val="0070C0"/>
                </a:solidFill>
              </a:rPr>
              <a:t>звонкий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дудочка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дверь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радуга</a:t>
            </a:r>
            <a:endParaRPr lang="ru-RU" dirty="0"/>
          </a:p>
        </p:txBody>
      </p:sp>
      <p:pic>
        <p:nvPicPr>
          <p:cNvPr id="10" name="дудочк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576287" y="2456089"/>
            <a:ext cx="609600" cy="609600"/>
          </a:xfrm>
          <a:prstGeom prst="rect">
            <a:avLst/>
          </a:prstGeom>
        </p:spPr>
      </p:pic>
      <p:pic>
        <p:nvPicPr>
          <p:cNvPr id="12" name="Дверь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576287" y="3123746"/>
            <a:ext cx="609600" cy="609600"/>
          </a:xfrm>
          <a:prstGeom prst="rect">
            <a:avLst/>
          </a:prstGeom>
        </p:spPr>
      </p:pic>
      <p:pic>
        <p:nvPicPr>
          <p:cNvPr id="14" name="Радуга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2503715" y="3899353"/>
            <a:ext cx="609600" cy="60960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03613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д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chemeClr val="accent6"/>
                </a:solidFill>
              </a:rPr>
              <a:t>мягкий</a:t>
            </a: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i="1" dirty="0" smtClean="0">
                <a:solidFill>
                  <a:schemeClr val="accent6"/>
                </a:solidFill>
              </a:rPr>
              <a:t>звонкий</a:t>
            </a: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девочка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дело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радиус</a:t>
            </a:r>
            <a:endParaRPr lang="ru-RU" dirty="0"/>
          </a:p>
        </p:txBody>
      </p:sp>
      <p:pic>
        <p:nvPicPr>
          <p:cNvPr id="21" name="Записанный звук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955314" y="723106"/>
            <a:ext cx="609600" cy="609600"/>
          </a:xfrm>
          <a:prstGeom prst="rect">
            <a:avLst/>
          </a:prstGeom>
        </p:spPr>
      </p:pic>
      <p:pic>
        <p:nvPicPr>
          <p:cNvPr id="22" name="девочка">
            <a:hlinkClick r:id="" action="ppaction://media"/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704947" y="2456089"/>
            <a:ext cx="609600" cy="609600"/>
          </a:xfrm>
          <a:prstGeom prst="rect">
            <a:avLst/>
          </a:prstGeom>
        </p:spPr>
      </p:pic>
      <p:pic>
        <p:nvPicPr>
          <p:cNvPr id="23" name="дело">
            <a:hlinkClick r:id="" action="ppaction://media"/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650514" y="3065689"/>
            <a:ext cx="609600" cy="609600"/>
          </a:xfrm>
          <a:prstGeom prst="rect">
            <a:avLst/>
          </a:prstGeom>
        </p:spPr>
      </p:pic>
      <p:pic>
        <p:nvPicPr>
          <p:cNvPr id="25" name="радиус">
            <a:hlinkClick r:id="" action="ppaction://media"/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8704947" y="389935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37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23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265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46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8" dur="251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232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0" dur="3058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7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audio>
              <p:cMediaNode vol="80000">
                <p:cTn id="7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8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  <p:bldLst>
      <p:bldP spid="2" grpId="0"/>
      <p:bldP spid="3" grpId="0" build="p"/>
      <p:bldP spid="6" grpId="0"/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Запиши под диктовку предложение и проверь его.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Дубонос – птица, питающаяся косточками вишен и черешен.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96686" y="243840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463143" y="291011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463143" y="2423886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732315" y="2409372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18657" y="11611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5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Найди спрятавшиеся слова на букву Д и запиши их.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064657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удочка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4955" y="3868968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судно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29341" y="24774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адуга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54956" y="3183622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дубонос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197428" y="243840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088570" y="4433903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696685" y="380196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197428" y="307861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3603166" y="1849897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3555998" y="3819081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дуга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3603164" y="3158679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дуб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Прочитай только названия профессий. Расскажи чем они занимаются. 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Дрессировщик, директор, диктор, дизайнер, дворник, доктор, диалог, диетолог.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4-конечная звезда 3"/>
          <p:cNvSpPr/>
          <p:nvPr/>
        </p:nvSpPr>
        <p:spPr>
          <a:xfrm>
            <a:off x="2061028" y="1825625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090228" y="1825625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9222014" y="1825625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582056" y="2766558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3432628" y="2685936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6914242" y="2766558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4958442" y="1825625"/>
            <a:ext cx="478972" cy="4572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/>
          <a:lstStyle/>
          <a:p>
            <a:r>
              <a:rPr lang="ru-RU" i="1" dirty="0" smtClean="0"/>
              <a:t>Разгадай ребусы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6969" t="45189" r="16855" b="-150"/>
          <a:stretch/>
        </p:blipFill>
        <p:spPr>
          <a:xfrm>
            <a:off x="1045029" y="1364343"/>
            <a:ext cx="10450285" cy="52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8491" t="20517" r="31856" b="-2718"/>
          <a:stretch/>
        </p:blipFill>
        <p:spPr>
          <a:xfrm>
            <a:off x="300446" y="261731"/>
            <a:ext cx="11891554" cy="645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31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85</Words>
  <Application>Microsoft Office PowerPoint</Application>
  <PresentationFormat>Широкоэкранный</PresentationFormat>
  <Paragraphs>28</Paragraphs>
  <Slides>7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Д д</vt:lpstr>
      <vt:lpstr>Звук [д]</vt:lpstr>
      <vt:lpstr>Запиши под диктовку предложение и проверь его.</vt:lpstr>
      <vt:lpstr>Найди спрятавшиеся слова на букву Д и запиши их.</vt:lpstr>
      <vt:lpstr>Прочитай только названия профессий. Расскажи чем они занимаются. </vt:lpstr>
      <vt:lpstr>Разгадай ребусы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12</cp:revision>
  <dcterms:created xsi:type="dcterms:W3CDTF">2022-06-28T08:28:56Z</dcterms:created>
  <dcterms:modified xsi:type="dcterms:W3CDTF">2022-06-28T10:18:15Z</dcterms:modified>
</cp:coreProperties>
</file>