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67" r:id="rId4"/>
    <p:sldId id="266" r:id="rId5"/>
    <p:sldId id="257" r:id="rId6"/>
    <p:sldId id="260" r:id="rId7"/>
    <p:sldId id="261" r:id="rId8"/>
    <p:sldId id="262" r:id="rId9"/>
    <p:sldId id="263" r:id="rId10"/>
    <p:sldId id="272" r:id="rId11"/>
    <p:sldId id="264" r:id="rId12"/>
    <p:sldId id="265" r:id="rId13"/>
    <p:sldId id="270" r:id="rId14"/>
    <p:sldId id="271" r:id="rId15"/>
    <p:sldId id="274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3" autoAdjust="0"/>
    <p:restoredTop sz="92159" autoAdjust="0"/>
  </p:normalViewPr>
  <p:slideViewPr>
    <p:cSldViewPr>
      <p:cViewPr varScale="1">
        <p:scale>
          <a:sx n="107" d="100"/>
          <a:sy n="107" d="100"/>
        </p:scale>
        <p:origin x="-17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CCA9A7-A670-4824-BCDB-CC6B63117F9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E6B31A-DB96-408E-B915-E41C4110E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173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100000">
              <a:srgbClr val="FBA97D"/>
            </a:gs>
            <a:gs pos="100000">
              <a:srgbClr val="FBD49C">
                <a:alpha val="20000"/>
                <a:lumMod val="14000"/>
                <a:lumOff val="86000"/>
              </a:srgbClr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6" name="Picture 12" descr="http://900igr.net/up/datai/242367/0003-002-.jpg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0" y="-18104"/>
            <a:ext cx="9168138" cy="687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b1.culture.ru/c/245762.jpg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647424"/>
            <a:ext cx="3903667" cy="292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16832"/>
            <a:ext cx="7772400" cy="2376264"/>
          </a:xfrm>
        </p:spPr>
        <p:txBody>
          <a:bodyPr>
            <a:normAutofit/>
          </a:bodyPr>
          <a:lstStyle/>
          <a:p>
            <a:r>
              <a:rPr lang="ru-RU" smtClean="0"/>
              <a:t>Мой </a:t>
            </a:r>
            <a:r>
              <a:rPr lang="ru-RU" dirty="0"/>
              <a:t>прадедушка участник Великой Отечественной войны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4594" y="4293096"/>
            <a:ext cx="6256784" cy="2328664"/>
          </a:xfrm>
        </p:spPr>
        <p:txBody>
          <a:bodyPr>
            <a:normAutofit/>
          </a:bodyPr>
          <a:lstStyle/>
          <a:p>
            <a:pPr algn="l"/>
            <a:endParaRPr lang="ru-RU" sz="2400" dirty="0"/>
          </a:p>
          <a:p>
            <a:pPr algn="l"/>
            <a:r>
              <a:rPr lang="ru-RU" sz="2400" dirty="0"/>
              <a:t> </a:t>
            </a:r>
            <a:r>
              <a:rPr lang="ru-RU" sz="2400" dirty="0">
                <a:solidFill>
                  <a:schemeClr val="tx1"/>
                </a:solidFill>
                <a:latin typeface="Segoe Script" pitchFamily="34" charset="0"/>
              </a:rPr>
              <a:t>МБОУСОШ № 18</a:t>
            </a:r>
          </a:p>
          <a:p>
            <a:pPr algn="l"/>
            <a:r>
              <a:rPr lang="ru-RU" sz="2400" dirty="0">
                <a:solidFill>
                  <a:schemeClr val="tx1"/>
                </a:solidFill>
                <a:latin typeface="Segoe Script" pitchFamily="34" charset="0"/>
              </a:rPr>
              <a:t> Ученик 9 класса</a:t>
            </a:r>
          </a:p>
          <a:p>
            <a:pPr algn="l"/>
            <a:r>
              <a:rPr lang="ru-RU" sz="2400" dirty="0">
                <a:solidFill>
                  <a:schemeClr val="tx1"/>
                </a:solidFill>
                <a:latin typeface="Segoe Script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Segoe Script" pitchFamily="34" charset="0"/>
              </a:rPr>
              <a:t>Мелешенко</a:t>
            </a:r>
            <a:r>
              <a:rPr lang="ru-RU" sz="2400" dirty="0">
                <a:solidFill>
                  <a:schemeClr val="tx1"/>
                </a:solidFill>
                <a:latin typeface="Segoe Script" pitchFamily="34" charset="0"/>
              </a:rPr>
              <a:t> В.В</a:t>
            </a:r>
            <a:r>
              <a:rPr lang="ru-RU" sz="2400" dirty="0" smtClean="0">
                <a:solidFill>
                  <a:schemeClr val="tx1"/>
                </a:solidFill>
                <a:latin typeface="Segoe Script" pitchFamily="34" charset="0"/>
              </a:rPr>
              <a:t>.,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Segoe Script" pitchFamily="34" charset="0"/>
              </a:rPr>
              <a:t>Руководитель :Зайцева Р.Н.</a:t>
            </a:r>
            <a:endParaRPr lang="ru-RU" sz="2400" dirty="0">
              <a:solidFill>
                <a:schemeClr val="tx1"/>
              </a:solidFill>
              <a:latin typeface="Segoe Script" pitchFamily="34" charset="0"/>
            </a:endParaRPr>
          </a:p>
          <a:p>
            <a:pPr algn="l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71158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Наградной лист Орден Славы 3ст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1340768"/>
            <a:ext cx="4644008" cy="5517232"/>
          </a:xfrm>
        </p:spPr>
      </p:pic>
      <p:pic>
        <p:nvPicPr>
          <p:cNvPr id="8" name="Содержимое 7" descr="Наградной лист Орден Славы 3ст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4008" y="1340768"/>
            <a:ext cx="4499992" cy="5517231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latin typeface="Book Antiqua" pitchFamily="18" charset="0"/>
              </a:rPr>
              <a:t>Орденом Красной звезды</a:t>
            </a:r>
          </a:p>
        </p:txBody>
      </p:sp>
      <p:pic>
        <p:nvPicPr>
          <p:cNvPr id="9218" name="Picture 2" descr="C:\Users\Димас\Desktop\ВОВ\орден Красной звезд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284984"/>
            <a:ext cx="1921006" cy="2664296"/>
          </a:xfrm>
          <a:prstGeom prst="rect">
            <a:avLst/>
          </a:prstGeom>
          <a:noFill/>
        </p:spPr>
      </p:pic>
      <p:pic>
        <p:nvPicPr>
          <p:cNvPr id="9219" name="Picture 3" descr="C:\Users\Димас\Desktop\ВОВ\Орден Красной звезд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204864"/>
            <a:ext cx="3456384" cy="4653136"/>
          </a:xfrm>
          <a:prstGeom prst="rect">
            <a:avLst/>
          </a:prstGeom>
          <a:noFill/>
        </p:spPr>
      </p:pic>
      <p:pic>
        <p:nvPicPr>
          <p:cNvPr id="9220" name="Picture 4" descr="C:\Users\Димас\Desktop\ВОВ\Орден Красной звезды 2л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2204864"/>
            <a:ext cx="3419872" cy="46531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97746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700809"/>
            <a:ext cx="8229600" cy="3240359"/>
          </a:xfrm>
        </p:spPr>
        <p:txBody>
          <a:bodyPr>
            <a:normAutofit fontScale="92500" lnSpcReduction="20000"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marL="0" indent="0" algn="ctr">
              <a:buNone/>
            </a:pPr>
            <a:r>
              <a:rPr lang="ru-RU" sz="4800" dirty="0">
                <a:latin typeface="Book Antiqua" pitchFamily="18" charset="0"/>
              </a:rPr>
              <a:t>До попадания в Брянскую Краснознаменную дивизию мой прадед был партизаном в тылу врага</a:t>
            </a:r>
          </a:p>
        </p:txBody>
      </p:sp>
    </p:spTree>
    <p:extLst>
      <p:ext uri="{BB962C8B-B14F-4D97-AF65-F5344CB8AC3E}">
        <p14:creationId xmlns:p14="http://schemas.microsoft.com/office/powerpoint/2010/main" xmlns="" val="3297746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endParaRPr lang="ru-RU" dirty="0"/>
          </a:p>
          <a:p>
            <a:pPr marL="0" indent="0" algn="ctr">
              <a:buNone/>
            </a:pPr>
            <a:r>
              <a:rPr lang="ru-RU" sz="4400" dirty="0">
                <a:latin typeface="Book Antiqua" pitchFamily="18" charset="0"/>
              </a:rPr>
              <a:t>Несколько раз был ранен. </a:t>
            </a:r>
          </a:p>
          <a:p>
            <a:pPr algn="ctr">
              <a:buNone/>
            </a:pPr>
            <a:r>
              <a:rPr lang="ru-RU" sz="4400" dirty="0">
                <a:latin typeface="Book Antiqua" pitchFamily="18" charset="0"/>
              </a:rPr>
              <a:t>Одно ранение было тяжелым. </a:t>
            </a:r>
          </a:p>
          <a:p>
            <a:pPr algn="ctr">
              <a:buNone/>
            </a:pPr>
            <a:r>
              <a:rPr lang="ru-RU" sz="4400" dirty="0">
                <a:latin typeface="Book Antiqua" pitchFamily="18" charset="0"/>
              </a:rPr>
              <a:t>После этого ранения у него остался в боку осколок, с которым мой прадедушка и прожил все время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297746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marL="0" indent="0" algn="ctr">
              <a:buNone/>
            </a:pPr>
            <a:r>
              <a:rPr lang="ru-RU" sz="4400" dirty="0">
                <a:latin typeface="Book Antiqua" pitchFamily="18" charset="0"/>
              </a:rPr>
              <a:t>  Умер мой прадедушка </a:t>
            </a:r>
          </a:p>
          <a:p>
            <a:pPr algn="ctr">
              <a:buNone/>
            </a:pPr>
            <a:r>
              <a:rPr lang="ru-RU" sz="4400" dirty="0">
                <a:latin typeface="Book Antiqua" pitchFamily="18" charset="0"/>
              </a:rPr>
              <a:t>13 февраля 1990 года</a:t>
            </a:r>
          </a:p>
          <a:p>
            <a:pPr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97746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DADD37-4302-414C-874A-6C3CBF1BCE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3794FAC-3E56-4478-963A-028C316D05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                        </a:t>
            </a:r>
            <a:r>
              <a:rPr lang="ru-RU" sz="2600" b="1" dirty="0"/>
              <a:t>Список источников</a:t>
            </a:r>
          </a:p>
          <a:p>
            <a:pPr marL="0" indent="0">
              <a:buNone/>
            </a:pPr>
            <a:r>
              <a:rPr lang="ru-RU" sz="2600" b="1" dirty="0"/>
              <a:t>           Неопубликованные источники</a:t>
            </a:r>
          </a:p>
          <a:p>
            <a:pPr marL="457200" indent="-457200">
              <a:buAutoNum type="arabicPeriod"/>
            </a:pPr>
            <a:r>
              <a:rPr lang="ru-RU" sz="2600" dirty="0"/>
              <a:t>Семейный архив</a:t>
            </a:r>
          </a:p>
          <a:p>
            <a:pPr marL="0" indent="0">
              <a:buNone/>
            </a:pPr>
            <a:r>
              <a:rPr lang="ru-RU" sz="2600" b="1" dirty="0"/>
              <a:t>            Электронные источники</a:t>
            </a:r>
          </a:p>
          <a:p>
            <a:pPr marL="457200" indent="-457200">
              <a:buAutoNum type="arabicPeriod" startAt="2"/>
            </a:pPr>
            <a:r>
              <a:rPr lang="ru-RU" sz="2600" dirty="0"/>
              <a:t>Электронный банк документов «Подвиг</a:t>
            </a:r>
          </a:p>
          <a:p>
            <a:pPr marL="0" indent="0">
              <a:buNone/>
            </a:pPr>
            <a:r>
              <a:rPr lang="ru-RU" sz="2600" dirty="0"/>
              <a:t>        народов в Великой Отечественной войне </a:t>
            </a:r>
          </a:p>
          <a:p>
            <a:pPr marL="0" indent="0">
              <a:buNone/>
            </a:pPr>
            <a:r>
              <a:rPr lang="ru-RU" sz="2600" dirty="0"/>
              <a:t>        1941-1945гг» </a:t>
            </a:r>
            <a:r>
              <a:rPr lang="en-US" sz="2600" dirty="0">
                <a:solidFill>
                  <a:schemeClr val="accent2">
                    <a:lumMod val="75000"/>
                  </a:schemeClr>
                </a:solidFill>
              </a:rPr>
              <a:t>http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://</a:t>
            </a:r>
            <a:r>
              <a:rPr lang="en-US" sz="2600" dirty="0">
                <a:solidFill>
                  <a:schemeClr val="accent2">
                    <a:lumMod val="75000"/>
                  </a:schemeClr>
                </a:solidFill>
              </a:rPr>
              <a:t>podvignaroda.mil.ru</a:t>
            </a:r>
            <a:endParaRPr lang="ru-RU" sz="2600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8981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>
              <a:latin typeface="Book Antiqua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Book Antiqua" pitchFamily="18" charset="0"/>
              </a:rPr>
              <a:t>Я горжусь своим прадедушкой!!!</a:t>
            </a:r>
          </a:p>
          <a:p>
            <a:pPr marL="0" indent="0" algn="ctr">
              <a:buNone/>
            </a:pPr>
            <a:endParaRPr lang="ru-RU" dirty="0"/>
          </a:p>
          <a:p>
            <a:pPr algn="ctr"/>
            <a:endParaRPr lang="ru-RU" dirty="0"/>
          </a:p>
          <a:p>
            <a:pPr algn="ctr">
              <a:buNone/>
            </a:pPr>
            <a:endParaRPr lang="ru-RU" dirty="0"/>
          </a:p>
        </p:txBody>
      </p:sp>
      <p:pic>
        <p:nvPicPr>
          <p:cNvPr id="1027" name="Picture 3" descr="C:\Users\Диана\Desktop\IMG_51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2942184"/>
            <a:ext cx="5870789" cy="391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59772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20200224_1921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420888"/>
            <a:ext cx="3096344" cy="4237931"/>
          </a:xfrm>
        </p:spPr>
      </p:pic>
      <p:sp>
        <p:nvSpPr>
          <p:cNvPr id="7" name="Прямоугольник 6"/>
          <p:cNvSpPr/>
          <p:nvPr/>
        </p:nvSpPr>
        <p:spPr>
          <a:xfrm>
            <a:off x="4644008" y="2473147"/>
            <a:ext cx="3814192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err="1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ook Antiqua"/>
                <a:ea typeface="+mj-ea"/>
                <a:cs typeface="+mj-cs"/>
              </a:rPr>
              <a:t>Мелешенко</a:t>
            </a:r>
            <a:endParaRPr lang="ru-RU" sz="4400" b="1" dirty="0">
              <a:ln w="24500" cmpd="dbl">
                <a:solidFill>
                  <a:srgbClr val="C0504D">
                    <a:shade val="85000"/>
                    <a:satMod val="15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C0504D">
                      <a:tint val="10000"/>
                      <a:satMod val="155000"/>
                    </a:srgbClr>
                  </a:gs>
                  <a:gs pos="60000">
                    <a:srgbClr val="C0504D">
                      <a:tint val="30000"/>
                      <a:satMod val="155000"/>
                    </a:srgbClr>
                  </a:gs>
                  <a:gs pos="100000">
                    <a:srgbClr val="C0504D">
                      <a:tint val="73000"/>
                      <a:satMod val="155000"/>
                    </a:srgb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Book Antiqua"/>
              <a:ea typeface="+mj-ea"/>
              <a:cs typeface="+mj-cs"/>
            </a:endParaRPr>
          </a:p>
          <a:p>
            <a:r>
              <a:rPr lang="ru-RU" sz="4400" b="1" dirty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ook Antiqua"/>
                <a:ea typeface="+mj-ea"/>
                <a:cs typeface="+mj-cs"/>
              </a:rPr>
              <a:t>Иван</a:t>
            </a:r>
          </a:p>
          <a:p>
            <a:r>
              <a:rPr lang="ru-RU" sz="4400" b="1" dirty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ook Antiqua"/>
                <a:ea typeface="+mj-ea"/>
                <a:cs typeface="+mj-cs"/>
              </a:rPr>
              <a:t>Васильевич</a:t>
            </a:r>
          </a:p>
          <a:p>
            <a:r>
              <a:rPr lang="ru-RU" sz="4400" b="1" dirty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ook Antiqua"/>
                <a:ea typeface="+mj-ea"/>
                <a:cs typeface="+mj-cs"/>
              </a:rPr>
              <a:t/>
            </a:r>
            <a:br>
              <a:rPr lang="ru-RU" sz="4400" b="1" dirty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ook Antiqua"/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17936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endParaRPr lang="ru-RU" sz="3600" dirty="0"/>
          </a:p>
          <a:p>
            <a:pPr marL="0" indent="0" algn="ctr">
              <a:buNone/>
            </a:pPr>
            <a:r>
              <a:rPr lang="ru-RU" sz="4400" dirty="0">
                <a:latin typeface="Book Antiqua" pitchFamily="18" charset="0"/>
              </a:rPr>
              <a:t>  Родился Иван Васильевич </a:t>
            </a:r>
          </a:p>
          <a:p>
            <a:pPr algn="ctr">
              <a:buNone/>
            </a:pPr>
            <a:r>
              <a:rPr lang="ru-RU" sz="4400" dirty="0">
                <a:latin typeface="Book Antiqua" pitchFamily="18" charset="0"/>
              </a:rPr>
              <a:t>21 января 1908 года</a:t>
            </a:r>
          </a:p>
          <a:p>
            <a:pPr algn="ctr">
              <a:buNone/>
            </a:pPr>
            <a:r>
              <a:rPr lang="ru-RU" sz="4400" dirty="0">
                <a:latin typeface="Book Antiqua" pitchFamily="18" charset="0"/>
              </a:rPr>
              <a:t>в селе </a:t>
            </a:r>
            <a:r>
              <a:rPr lang="ru-RU" sz="4400" dirty="0" err="1">
                <a:latin typeface="Book Antiqua" pitchFamily="18" charset="0"/>
              </a:rPr>
              <a:t>Творишино</a:t>
            </a:r>
            <a:endParaRPr lang="ru-RU" sz="4400" dirty="0">
              <a:latin typeface="Book Antiqua" pitchFamily="18" charset="0"/>
            </a:endParaRPr>
          </a:p>
          <a:p>
            <a:pPr algn="ctr">
              <a:buNone/>
            </a:pPr>
            <a:r>
              <a:rPr lang="ru-RU" sz="4400" dirty="0" err="1">
                <a:latin typeface="Book Antiqua" pitchFamily="18" charset="0"/>
              </a:rPr>
              <a:t>Гордеевского</a:t>
            </a:r>
            <a:r>
              <a:rPr lang="ru-RU" sz="4400" dirty="0">
                <a:latin typeface="Book Antiqua" pitchFamily="18" charset="0"/>
              </a:rPr>
              <a:t> района </a:t>
            </a:r>
          </a:p>
          <a:p>
            <a:pPr algn="ctr">
              <a:buNone/>
            </a:pPr>
            <a:r>
              <a:rPr lang="ru-RU" sz="4400" dirty="0">
                <a:latin typeface="Book Antiqua" pitchFamily="18" charset="0"/>
              </a:rPr>
              <a:t>Брянской области </a:t>
            </a:r>
          </a:p>
          <a:p>
            <a:pPr algn="ctr"/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297746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latin typeface="Book Antiqua" pitchFamily="18" charset="0"/>
              </a:rPr>
              <a:t>Служил мой прадед в 8 стрелковой роте 3 стрелкового батальона 1088 стрелкового Белорусского полка 323 стрелковой Брянской Краснознаменной дивизии</a:t>
            </a:r>
          </a:p>
        </p:txBody>
      </p:sp>
    </p:spTree>
    <p:extLst>
      <p:ext uri="{BB962C8B-B14F-4D97-AF65-F5344CB8AC3E}">
        <p14:creationId xmlns:p14="http://schemas.microsoft.com/office/powerpoint/2010/main" xmlns="" val="3297746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000" dirty="0"/>
          </a:p>
          <a:p>
            <a:pPr marL="0" indent="0" algn="ctr">
              <a:buNone/>
            </a:pPr>
            <a:r>
              <a:rPr lang="ru-RU" sz="4400" dirty="0">
                <a:latin typeface="Book Antiqua" pitchFamily="18" charset="0"/>
              </a:rPr>
              <a:t>Победу встретил в Берлине</a:t>
            </a:r>
          </a:p>
          <a:p>
            <a:pPr marL="0" indent="0" algn="ctr">
              <a:buNone/>
            </a:pPr>
            <a:r>
              <a:rPr lang="ru-RU" sz="4400" dirty="0">
                <a:latin typeface="Book Antiqua" pitchFamily="18" charset="0"/>
              </a:rPr>
              <a:t>  За всю войну был награжден орденами и  медалями:</a:t>
            </a:r>
          </a:p>
        </p:txBody>
      </p:sp>
    </p:spTree>
    <p:extLst>
      <p:ext uri="{BB962C8B-B14F-4D97-AF65-F5344CB8AC3E}">
        <p14:creationId xmlns:p14="http://schemas.microsoft.com/office/powerpoint/2010/main" xmlns="" val="3297746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ru-RU" dirty="0"/>
              <a:t>               </a:t>
            </a:r>
            <a:r>
              <a:rPr lang="ru-RU" sz="4400" dirty="0">
                <a:latin typeface="Book Antiqua" pitchFamily="18" charset="0"/>
              </a:rPr>
              <a:t>За боевые заслуги</a:t>
            </a:r>
          </a:p>
        </p:txBody>
      </p:sp>
      <p:pic>
        <p:nvPicPr>
          <p:cNvPr id="5122" name="Picture 2" descr="C:\Users\Димас\Desktop\ВОВ\Медаль за боевые заслуги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3026420"/>
            <a:ext cx="2535262" cy="3831580"/>
          </a:xfrm>
          <a:prstGeom prst="rect">
            <a:avLst/>
          </a:prstGeom>
          <a:noFill/>
        </p:spPr>
      </p:pic>
      <p:pic>
        <p:nvPicPr>
          <p:cNvPr id="5123" name="Picture 3" descr="C:\Users\Димас\Desktop\ВОВ\Медаль за боевые заслуги 2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132856"/>
            <a:ext cx="3600400" cy="4725144"/>
          </a:xfrm>
          <a:prstGeom prst="rect">
            <a:avLst/>
          </a:prstGeom>
          <a:noFill/>
        </p:spPr>
      </p:pic>
      <p:pic>
        <p:nvPicPr>
          <p:cNvPr id="5124" name="Picture 4" descr="C:\Users\Димас\Desktop\ВОВ\Медаль за боевые заслуги 3л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132856"/>
            <a:ext cx="3635896" cy="4725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97746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За отвагу</a:t>
            </a:r>
          </a:p>
        </p:txBody>
      </p:sp>
      <p:pic>
        <p:nvPicPr>
          <p:cNvPr id="6146" name="Picture 2" descr="C:\Users\Димас\Desktop\ВОВ\медаль за отвагу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2808039"/>
            <a:ext cx="2520280" cy="4049961"/>
          </a:xfrm>
          <a:prstGeom prst="rect">
            <a:avLst/>
          </a:prstGeom>
          <a:noFill/>
        </p:spPr>
      </p:pic>
      <p:pic>
        <p:nvPicPr>
          <p:cNvPr id="6147" name="Picture 3" descr="C:\Users\Димас\Desktop\ВОВ\Медаль за отвагу 2 лис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5608" y="2348880"/>
            <a:ext cx="3528392" cy="4509120"/>
          </a:xfrm>
          <a:prstGeom prst="rect">
            <a:avLst/>
          </a:prstGeom>
          <a:noFill/>
        </p:spPr>
      </p:pic>
      <p:pic>
        <p:nvPicPr>
          <p:cNvPr id="6148" name="Picture 4" descr="C:\Users\Димас\Desktop\ВОВ\Медаль за отвагу 4 лист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195736" y="2348880"/>
            <a:ext cx="3385983" cy="4509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97746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>
                <a:latin typeface="Book Antiqua" pitchFamily="18" charset="0"/>
              </a:rPr>
              <a:t>Орденом славы 2 и 3 степени</a:t>
            </a:r>
          </a:p>
        </p:txBody>
      </p:sp>
      <p:pic>
        <p:nvPicPr>
          <p:cNvPr id="7170" name="Picture 2" descr="C:\Users\Димас\Desktop\ВОВ\орден славы 2с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07605"/>
            <a:ext cx="4067944" cy="4721795"/>
          </a:xfrm>
          <a:prstGeom prst="rect">
            <a:avLst/>
          </a:prstGeom>
          <a:noFill/>
        </p:spPr>
      </p:pic>
      <p:pic>
        <p:nvPicPr>
          <p:cNvPr id="7171" name="Picture 3" descr="C:\Users\Димас\Desktop\ВОВ\орден славы 3с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276872"/>
            <a:ext cx="4248472" cy="48571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97746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Димас\Desktop\ВОВ\Орден славы 2 ст 3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48880"/>
            <a:ext cx="2843808" cy="4509120"/>
          </a:xfrm>
          <a:prstGeom prst="rect">
            <a:avLst/>
          </a:prstGeom>
          <a:noFill/>
        </p:spPr>
      </p:pic>
      <p:pic>
        <p:nvPicPr>
          <p:cNvPr id="8195" name="Picture 3" descr="C:\Users\Димас\Desktop\ВОВ\Орден славы 3 ст 1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2348880"/>
            <a:ext cx="3240360" cy="4509120"/>
          </a:xfrm>
          <a:prstGeom prst="rect">
            <a:avLst/>
          </a:prstGeom>
          <a:noFill/>
        </p:spPr>
      </p:pic>
      <p:pic>
        <p:nvPicPr>
          <p:cNvPr id="8196" name="Picture 4" descr="C:\Users\Димас\Desktop\ВОВ\Орден славы 3 ст 2л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348881"/>
            <a:ext cx="3059832" cy="4509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97746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172</Words>
  <Application>Microsoft Office PowerPoint</Application>
  <PresentationFormat>Экран (4:3)</PresentationFormat>
  <Paragraphs>46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Мой прадедушка участник Великой Отечественной войны</vt:lpstr>
      <vt:lpstr>    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30</cp:revision>
  <dcterms:created xsi:type="dcterms:W3CDTF">2019-04-20T16:37:32Z</dcterms:created>
  <dcterms:modified xsi:type="dcterms:W3CDTF">2022-02-27T18:14:54Z</dcterms:modified>
</cp:coreProperties>
</file>