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8" r:id="rId2"/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732" y="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778FEC-0C7E-469D-9C62-863AE536FEE6}" type="doc">
      <dgm:prSet loTypeId="urn:microsoft.com/office/officeart/2005/8/layout/hierarchy3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86A852B-EB56-4B1A-8869-CEF05D770738}">
      <dgm:prSet phldrT="[Текст]" custT="1"/>
      <dgm:spPr/>
      <dgm:t>
        <a:bodyPr/>
        <a:lstStyle/>
        <a:p>
          <a:r>
            <a:rPr lang="ru-RU" sz="1600" dirty="0" smtClean="0"/>
            <a:t>Проверка готовности учащихся к уроку</a:t>
          </a:r>
          <a:endParaRPr lang="ru-RU" sz="1600" dirty="0"/>
        </a:p>
      </dgm:t>
    </dgm:pt>
    <dgm:pt modelId="{F326193C-DAD8-4843-B6B3-6C2EDE198F41}" type="parTrans" cxnId="{EE57D8CE-6CB9-4378-9C17-52DC8BD9E4F3}">
      <dgm:prSet/>
      <dgm:spPr/>
      <dgm:t>
        <a:bodyPr/>
        <a:lstStyle/>
        <a:p>
          <a:endParaRPr lang="ru-RU"/>
        </a:p>
      </dgm:t>
    </dgm:pt>
    <dgm:pt modelId="{CBFC571C-C2BA-4F59-86EF-A729CB140F18}" type="sibTrans" cxnId="{EE57D8CE-6CB9-4378-9C17-52DC8BD9E4F3}">
      <dgm:prSet/>
      <dgm:spPr/>
      <dgm:t>
        <a:bodyPr/>
        <a:lstStyle/>
        <a:p>
          <a:endParaRPr lang="ru-RU"/>
        </a:p>
      </dgm:t>
    </dgm:pt>
    <dgm:pt modelId="{B208D6F5-6BE1-458E-9D56-9FEBBB0A2008}">
      <dgm:prSet phldrT="[Текст]" custT="1"/>
      <dgm:spPr/>
      <dgm:t>
        <a:bodyPr/>
        <a:lstStyle/>
        <a:p>
          <a:r>
            <a:rPr lang="ru-RU" sz="1600" dirty="0" smtClean="0"/>
            <a:t>Знакомство с </a:t>
          </a:r>
          <a:r>
            <a:rPr lang="ru-RU" sz="1600" dirty="0" smtClean="0"/>
            <a:t>оценочным листом </a:t>
          </a:r>
          <a:endParaRPr lang="ru-RU" sz="1600" dirty="0"/>
        </a:p>
      </dgm:t>
    </dgm:pt>
    <dgm:pt modelId="{2D592F9A-E733-427B-9C02-D4AB34542F35}" type="parTrans" cxnId="{8E02D0A5-A0B6-4910-ADF2-80080572B581}">
      <dgm:prSet/>
      <dgm:spPr/>
      <dgm:t>
        <a:bodyPr/>
        <a:lstStyle/>
        <a:p>
          <a:endParaRPr lang="ru-RU"/>
        </a:p>
      </dgm:t>
    </dgm:pt>
    <dgm:pt modelId="{D46FA7BD-C5EA-454A-AD1B-A5729242AAD1}" type="sibTrans" cxnId="{8E02D0A5-A0B6-4910-ADF2-80080572B581}">
      <dgm:prSet/>
      <dgm:spPr/>
      <dgm:t>
        <a:bodyPr/>
        <a:lstStyle/>
        <a:p>
          <a:endParaRPr lang="ru-RU"/>
        </a:p>
      </dgm:t>
    </dgm:pt>
    <dgm:pt modelId="{2BFD2C3B-119E-4AD9-AF3A-128A606C5DA7}">
      <dgm:prSet phldrT="[Текст]" custT="1"/>
      <dgm:spPr/>
      <dgm:t>
        <a:bodyPr/>
        <a:lstStyle/>
        <a:p>
          <a:r>
            <a:rPr lang="ru-RU" sz="2000" b="1" u="sng" dirty="0" err="1" smtClean="0"/>
            <a:t>Мотивационно-организационный</a:t>
          </a:r>
          <a:r>
            <a:rPr lang="ru-RU" sz="2000" b="1" u="sng" dirty="0" smtClean="0"/>
            <a:t> этап</a:t>
          </a:r>
          <a:endParaRPr lang="ru-RU" sz="2000" b="1" dirty="0"/>
        </a:p>
      </dgm:t>
    </dgm:pt>
    <dgm:pt modelId="{37C7BC13-BD67-4668-BA20-B2FE1E8B7D63}" type="sibTrans" cxnId="{B15DFC88-AD6D-4539-BA04-6C8D9DD0C24C}">
      <dgm:prSet/>
      <dgm:spPr/>
      <dgm:t>
        <a:bodyPr/>
        <a:lstStyle/>
        <a:p>
          <a:endParaRPr lang="ru-RU"/>
        </a:p>
      </dgm:t>
    </dgm:pt>
    <dgm:pt modelId="{6FF62381-EF22-401B-A640-594B0C8D3C72}" type="parTrans" cxnId="{B15DFC88-AD6D-4539-BA04-6C8D9DD0C24C}">
      <dgm:prSet/>
      <dgm:spPr/>
      <dgm:t>
        <a:bodyPr/>
        <a:lstStyle/>
        <a:p>
          <a:endParaRPr lang="ru-RU"/>
        </a:p>
      </dgm:t>
    </dgm:pt>
    <dgm:pt modelId="{EAF4A5C4-28BF-43F8-ACAE-3848DC9ACD06}">
      <dgm:prSet custT="1"/>
      <dgm:spPr/>
      <dgm:t>
        <a:bodyPr/>
        <a:lstStyle/>
        <a:p>
          <a:r>
            <a:rPr lang="ru-RU" sz="1600" dirty="0" smtClean="0"/>
            <a:t>Создание доброжелательной обстановки</a:t>
          </a:r>
          <a:endParaRPr lang="ru-RU" sz="1600" dirty="0"/>
        </a:p>
      </dgm:t>
    </dgm:pt>
    <dgm:pt modelId="{F3B83A12-C2D8-44CB-8A3E-D8DC8FFD786F}" type="parTrans" cxnId="{9F701452-5472-4A1B-8B24-DF7AB56ADC7A}">
      <dgm:prSet/>
      <dgm:spPr/>
      <dgm:t>
        <a:bodyPr/>
        <a:lstStyle/>
        <a:p>
          <a:endParaRPr lang="ru-RU"/>
        </a:p>
      </dgm:t>
    </dgm:pt>
    <dgm:pt modelId="{B7C5EAE0-1B86-4B6E-989E-D37D448CBD86}" type="sibTrans" cxnId="{9F701452-5472-4A1B-8B24-DF7AB56ADC7A}">
      <dgm:prSet/>
      <dgm:spPr/>
      <dgm:t>
        <a:bodyPr/>
        <a:lstStyle/>
        <a:p>
          <a:endParaRPr lang="ru-RU"/>
        </a:p>
      </dgm:t>
    </dgm:pt>
    <dgm:pt modelId="{1F4EC5F1-17BB-4ABD-A0FC-01337390D518}" type="pres">
      <dgm:prSet presAssocID="{B7778FEC-0C7E-469D-9C62-863AE536FEE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245F66E-982C-41C9-8C5B-2BEC130FB555}" type="pres">
      <dgm:prSet presAssocID="{2BFD2C3B-119E-4AD9-AF3A-128A606C5DA7}" presName="root" presStyleCnt="0"/>
      <dgm:spPr/>
      <dgm:t>
        <a:bodyPr/>
        <a:lstStyle/>
        <a:p>
          <a:endParaRPr lang="ru-RU"/>
        </a:p>
      </dgm:t>
    </dgm:pt>
    <dgm:pt modelId="{DD5A7477-F0F1-48A5-AA2D-B709B6280E30}" type="pres">
      <dgm:prSet presAssocID="{2BFD2C3B-119E-4AD9-AF3A-128A606C5DA7}" presName="rootComposite" presStyleCnt="0"/>
      <dgm:spPr/>
      <dgm:t>
        <a:bodyPr/>
        <a:lstStyle/>
        <a:p>
          <a:endParaRPr lang="ru-RU"/>
        </a:p>
      </dgm:t>
    </dgm:pt>
    <dgm:pt modelId="{DE9241E3-0039-4482-9293-6DA04CD02659}" type="pres">
      <dgm:prSet presAssocID="{2BFD2C3B-119E-4AD9-AF3A-128A606C5DA7}" presName="rootText" presStyleLbl="node1" presStyleIdx="0" presStyleCnt="1" custScaleX="155973"/>
      <dgm:spPr/>
      <dgm:t>
        <a:bodyPr/>
        <a:lstStyle/>
        <a:p>
          <a:endParaRPr lang="ru-RU"/>
        </a:p>
      </dgm:t>
    </dgm:pt>
    <dgm:pt modelId="{D07D4099-9884-4F2E-AE6C-6494D72AB4A2}" type="pres">
      <dgm:prSet presAssocID="{2BFD2C3B-119E-4AD9-AF3A-128A606C5DA7}" presName="rootConnector" presStyleLbl="node1" presStyleIdx="0" presStyleCnt="1"/>
      <dgm:spPr/>
      <dgm:t>
        <a:bodyPr/>
        <a:lstStyle/>
        <a:p>
          <a:endParaRPr lang="ru-RU"/>
        </a:p>
      </dgm:t>
    </dgm:pt>
    <dgm:pt modelId="{75504D52-AFE0-422C-A790-5B148888F923}" type="pres">
      <dgm:prSet presAssocID="{2BFD2C3B-119E-4AD9-AF3A-128A606C5DA7}" presName="childShape" presStyleCnt="0"/>
      <dgm:spPr/>
      <dgm:t>
        <a:bodyPr/>
        <a:lstStyle/>
        <a:p>
          <a:endParaRPr lang="ru-RU"/>
        </a:p>
      </dgm:t>
    </dgm:pt>
    <dgm:pt modelId="{7E338E7F-FF0B-401A-920A-B0413746810C}" type="pres">
      <dgm:prSet presAssocID="{F326193C-DAD8-4843-B6B3-6C2EDE198F41}" presName="Name13" presStyleLbl="parChTrans1D2" presStyleIdx="0" presStyleCnt="3"/>
      <dgm:spPr/>
      <dgm:t>
        <a:bodyPr/>
        <a:lstStyle/>
        <a:p>
          <a:endParaRPr lang="ru-RU"/>
        </a:p>
      </dgm:t>
    </dgm:pt>
    <dgm:pt modelId="{20CA93F6-F1D6-4FC3-9962-B5CA759123B2}" type="pres">
      <dgm:prSet presAssocID="{186A852B-EB56-4B1A-8869-CEF05D770738}" presName="childText" presStyleLbl="bgAcc1" presStyleIdx="0" presStyleCnt="3" custScaleX="205383" custLinFactNeighborX="-1918" custLinFactNeighborY="-10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562E6F-0A01-447B-8A90-03B2029B5735}" type="pres">
      <dgm:prSet presAssocID="{2D592F9A-E733-427B-9C02-D4AB34542F35}" presName="Name13" presStyleLbl="parChTrans1D2" presStyleIdx="1" presStyleCnt="3"/>
      <dgm:spPr/>
      <dgm:t>
        <a:bodyPr/>
        <a:lstStyle/>
        <a:p>
          <a:endParaRPr lang="ru-RU"/>
        </a:p>
      </dgm:t>
    </dgm:pt>
    <dgm:pt modelId="{500950BE-25E6-4FA6-B80F-0FD586CD1A72}" type="pres">
      <dgm:prSet presAssocID="{B208D6F5-6BE1-458E-9D56-9FEBBB0A2008}" presName="childText" presStyleLbl="bgAcc1" presStyleIdx="1" presStyleCnt="3" custScaleX="207332" custLinFactY="2903" custLinFactNeighborX="-1918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7C79D9-025C-4F2F-BB55-D774D11199E8}" type="pres">
      <dgm:prSet presAssocID="{F3B83A12-C2D8-44CB-8A3E-D8DC8FFD786F}" presName="Name13" presStyleLbl="parChTrans1D2" presStyleIdx="2" presStyleCnt="3"/>
      <dgm:spPr/>
      <dgm:t>
        <a:bodyPr/>
        <a:lstStyle/>
        <a:p>
          <a:endParaRPr lang="ru-RU"/>
        </a:p>
      </dgm:t>
    </dgm:pt>
    <dgm:pt modelId="{1F9C2629-1748-40B5-8E27-93081DDD7C1F}" type="pres">
      <dgm:prSet presAssocID="{EAF4A5C4-28BF-43F8-ACAE-3848DC9ACD06}" presName="childText" presStyleLbl="bgAcc1" presStyleIdx="2" presStyleCnt="3" custScaleX="203551" custLinFactY="-41223" custLinFactNeighborX="-191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5DFC88-AD6D-4539-BA04-6C8D9DD0C24C}" srcId="{B7778FEC-0C7E-469D-9C62-863AE536FEE6}" destId="{2BFD2C3B-119E-4AD9-AF3A-128A606C5DA7}" srcOrd="0" destOrd="0" parTransId="{6FF62381-EF22-401B-A640-594B0C8D3C72}" sibTransId="{37C7BC13-BD67-4668-BA20-B2FE1E8B7D63}"/>
    <dgm:cxn modelId="{CE21BC32-AF2C-4692-AC5E-97D3792E3D5C}" type="presOf" srcId="{2BFD2C3B-119E-4AD9-AF3A-128A606C5DA7}" destId="{D07D4099-9884-4F2E-AE6C-6494D72AB4A2}" srcOrd="1" destOrd="0" presId="urn:microsoft.com/office/officeart/2005/8/layout/hierarchy3"/>
    <dgm:cxn modelId="{1F46EAE8-51C1-4067-8EFE-5F398B68AAEF}" type="presOf" srcId="{B208D6F5-6BE1-458E-9D56-9FEBBB0A2008}" destId="{500950BE-25E6-4FA6-B80F-0FD586CD1A72}" srcOrd="0" destOrd="0" presId="urn:microsoft.com/office/officeart/2005/8/layout/hierarchy3"/>
    <dgm:cxn modelId="{1534B97E-1AC9-458D-AF79-12A473B13215}" type="presOf" srcId="{F326193C-DAD8-4843-B6B3-6C2EDE198F41}" destId="{7E338E7F-FF0B-401A-920A-B0413746810C}" srcOrd="0" destOrd="0" presId="urn:microsoft.com/office/officeart/2005/8/layout/hierarchy3"/>
    <dgm:cxn modelId="{465D7C40-4C14-4535-8C89-5E6957440CF7}" type="presOf" srcId="{B7778FEC-0C7E-469D-9C62-863AE536FEE6}" destId="{1F4EC5F1-17BB-4ABD-A0FC-01337390D518}" srcOrd="0" destOrd="0" presId="urn:microsoft.com/office/officeart/2005/8/layout/hierarchy3"/>
    <dgm:cxn modelId="{269A0210-99AA-4F5B-B59D-03E141A6E86D}" type="presOf" srcId="{F3B83A12-C2D8-44CB-8A3E-D8DC8FFD786F}" destId="{F87C79D9-025C-4F2F-BB55-D774D11199E8}" srcOrd="0" destOrd="0" presId="urn:microsoft.com/office/officeart/2005/8/layout/hierarchy3"/>
    <dgm:cxn modelId="{EE57D8CE-6CB9-4378-9C17-52DC8BD9E4F3}" srcId="{2BFD2C3B-119E-4AD9-AF3A-128A606C5DA7}" destId="{186A852B-EB56-4B1A-8869-CEF05D770738}" srcOrd="0" destOrd="0" parTransId="{F326193C-DAD8-4843-B6B3-6C2EDE198F41}" sibTransId="{CBFC571C-C2BA-4F59-86EF-A729CB140F18}"/>
    <dgm:cxn modelId="{A0656A7C-187E-4412-9071-CEF600BCAAAA}" type="presOf" srcId="{2BFD2C3B-119E-4AD9-AF3A-128A606C5DA7}" destId="{DE9241E3-0039-4482-9293-6DA04CD02659}" srcOrd="0" destOrd="0" presId="urn:microsoft.com/office/officeart/2005/8/layout/hierarchy3"/>
    <dgm:cxn modelId="{E07CF3AE-C16D-4AAE-A530-4153035DFE19}" type="presOf" srcId="{2D592F9A-E733-427B-9C02-D4AB34542F35}" destId="{4C562E6F-0A01-447B-8A90-03B2029B5735}" srcOrd="0" destOrd="0" presId="urn:microsoft.com/office/officeart/2005/8/layout/hierarchy3"/>
    <dgm:cxn modelId="{9F701452-5472-4A1B-8B24-DF7AB56ADC7A}" srcId="{2BFD2C3B-119E-4AD9-AF3A-128A606C5DA7}" destId="{EAF4A5C4-28BF-43F8-ACAE-3848DC9ACD06}" srcOrd="2" destOrd="0" parTransId="{F3B83A12-C2D8-44CB-8A3E-D8DC8FFD786F}" sibTransId="{B7C5EAE0-1B86-4B6E-989E-D37D448CBD86}"/>
    <dgm:cxn modelId="{78EFB53B-47D7-4F96-BB50-A36FEF8CE156}" type="presOf" srcId="{EAF4A5C4-28BF-43F8-ACAE-3848DC9ACD06}" destId="{1F9C2629-1748-40B5-8E27-93081DDD7C1F}" srcOrd="0" destOrd="0" presId="urn:microsoft.com/office/officeart/2005/8/layout/hierarchy3"/>
    <dgm:cxn modelId="{8E02D0A5-A0B6-4910-ADF2-80080572B581}" srcId="{2BFD2C3B-119E-4AD9-AF3A-128A606C5DA7}" destId="{B208D6F5-6BE1-458E-9D56-9FEBBB0A2008}" srcOrd="1" destOrd="0" parTransId="{2D592F9A-E733-427B-9C02-D4AB34542F35}" sibTransId="{D46FA7BD-C5EA-454A-AD1B-A5729242AAD1}"/>
    <dgm:cxn modelId="{E2D324DA-FFC9-4C64-ADAE-7FE7895B2D2E}" type="presOf" srcId="{186A852B-EB56-4B1A-8869-CEF05D770738}" destId="{20CA93F6-F1D6-4FC3-9962-B5CA759123B2}" srcOrd="0" destOrd="0" presId="urn:microsoft.com/office/officeart/2005/8/layout/hierarchy3"/>
    <dgm:cxn modelId="{3A2D5741-4F31-4868-862C-6ED3C827C573}" type="presParOf" srcId="{1F4EC5F1-17BB-4ABD-A0FC-01337390D518}" destId="{5245F66E-982C-41C9-8C5B-2BEC130FB555}" srcOrd="0" destOrd="0" presId="urn:microsoft.com/office/officeart/2005/8/layout/hierarchy3"/>
    <dgm:cxn modelId="{B80A0AB6-9823-449B-93ED-B786F7C4C1E7}" type="presParOf" srcId="{5245F66E-982C-41C9-8C5B-2BEC130FB555}" destId="{DD5A7477-F0F1-48A5-AA2D-B709B6280E30}" srcOrd="0" destOrd="0" presId="urn:microsoft.com/office/officeart/2005/8/layout/hierarchy3"/>
    <dgm:cxn modelId="{D5F3BE90-2EFA-4244-A207-C563425F505E}" type="presParOf" srcId="{DD5A7477-F0F1-48A5-AA2D-B709B6280E30}" destId="{DE9241E3-0039-4482-9293-6DA04CD02659}" srcOrd="0" destOrd="0" presId="urn:microsoft.com/office/officeart/2005/8/layout/hierarchy3"/>
    <dgm:cxn modelId="{D378A5BB-3147-491E-89A5-2EA3C9380324}" type="presParOf" srcId="{DD5A7477-F0F1-48A5-AA2D-B709B6280E30}" destId="{D07D4099-9884-4F2E-AE6C-6494D72AB4A2}" srcOrd="1" destOrd="0" presId="urn:microsoft.com/office/officeart/2005/8/layout/hierarchy3"/>
    <dgm:cxn modelId="{EC94141D-FF2D-431D-9504-875755173713}" type="presParOf" srcId="{5245F66E-982C-41C9-8C5B-2BEC130FB555}" destId="{75504D52-AFE0-422C-A790-5B148888F923}" srcOrd="1" destOrd="0" presId="urn:microsoft.com/office/officeart/2005/8/layout/hierarchy3"/>
    <dgm:cxn modelId="{A4627A80-7D9B-4BD7-8BA1-3969929C8BE0}" type="presParOf" srcId="{75504D52-AFE0-422C-A790-5B148888F923}" destId="{7E338E7F-FF0B-401A-920A-B0413746810C}" srcOrd="0" destOrd="0" presId="urn:microsoft.com/office/officeart/2005/8/layout/hierarchy3"/>
    <dgm:cxn modelId="{0BA9255E-F813-4ADD-B246-B690556710E2}" type="presParOf" srcId="{75504D52-AFE0-422C-A790-5B148888F923}" destId="{20CA93F6-F1D6-4FC3-9962-B5CA759123B2}" srcOrd="1" destOrd="0" presId="urn:microsoft.com/office/officeart/2005/8/layout/hierarchy3"/>
    <dgm:cxn modelId="{1C2B628E-0B4A-4D3E-9C56-7155F8A34BA3}" type="presParOf" srcId="{75504D52-AFE0-422C-A790-5B148888F923}" destId="{4C562E6F-0A01-447B-8A90-03B2029B5735}" srcOrd="2" destOrd="0" presId="urn:microsoft.com/office/officeart/2005/8/layout/hierarchy3"/>
    <dgm:cxn modelId="{D58088CB-4F6A-4A5F-9041-B11C432190E8}" type="presParOf" srcId="{75504D52-AFE0-422C-A790-5B148888F923}" destId="{500950BE-25E6-4FA6-B80F-0FD586CD1A72}" srcOrd="3" destOrd="0" presId="urn:microsoft.com/office/officeart/2005/8/layout/hierarchy3"/>
    <dgm:cxn modelId="{D49BD10E-23BD-4A4B-A37C-CCF9A42C2F3D}" type="presParOf" srcId="{75504D52-AFE0-422C-A790-5B148888F923}" destId="{F87C79D9-025C-4F2F-BB55-D774D11199E8}" srcOrd="4" destOrd="0" presId="urn:microsoft.com/office/officeart/2005/8/layout/hierarchy3"/>
    <dgm:cxn modelId="{323BF995-9464-45BD-8295-D9140E004027}" type="presParOf" srcId="{75504D52-AFE0-422C-A790-5B148888F923}" destId="{1F9C2629-1748-40B5-8E27-93081DDD7C1F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7778FEC-0C7E-469D-9C62-863AE536FEE6}" type="doc">
      <dgm:prSet loTypeId="urn:microsoft.com/office/officeart/2005/8/layout/hierarchy3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86A852B-EB56-4B1A-8869-CEF05D770738}">
      <dgm:prSet phldrT="[Текст]" custT="1"/>
      <dgm:spPr/>
      <dgm:t>
        <a:bodyPr/>
        <a:lstStyle/>
        <a:p>
          <a:r>
            <a:rPr lang="ru-RU" sz="1600" dirty="0" smtClean="0"/>
            <a:t>«Мозговой штурм» по визуальным ситуациям</a:t>
          </a:r>
          <a:endParaRPr lang="ru-RU" sz="1600" dirty="0"/>
        </a:p>
      </dgm:t>
    </dgm:pt>
    <dgm:pt modelId="{F326193C-DAD8-4843-B6B3-6C2EDE198F41}" type="parTrans" cxnId="{EE57D8CE-6CB9-4378-9C17-52DC8BD9E4F3}">
      <dgm:prSet/>
      <dgm:spPr/>
      <dgm:t>
        <a:bodyPr/>
        <a:lstStyle/>
        <a:p>
          <a:endParaRPr lang="ru-RU"/>
        </a:p>
      </dgm:t>
    </dgm:pt>
    <dgm:pt modelId="{CBFC571C-C2BA-4F59-86EF-A729CB140F18}" type="sibTrans" cxnId="{EE57D8CE-6CB9-4378-9C17-52DC8BD9E4F3}">
      <dgm:prSet/>
      <dgm:spPr/>
      <dgm:t>
        <a:bodyPr/>
        <a:lstStyle/>
        <a:p>
          <a:endParaRPr lang="ru-RU"/>
        </a:p>
      </dgm:t>
    </dgm:pt>
    <dgm:pt modelId="{2BFD2C3B-119E-4AD9-AF3A-128A606C5DA7}">
      <dgm:prSet phldrT="[Текст]" custT="1"/>
      <dgm:spPr/>
      <dgm:t>
        <a:bodyPr/>
        <a:lstStyle/>
        <a:p>
          <a:r>
            <a:rPr lang="ru-RU" sz="2000" b="1" dirty="0" smtClean="0"/>
            <a:t>Этап  </a:t>
          </a:r>
          <a:r>
            <a:rPr lang="ru-RU" sz="2000" b="1" dirty="0" smtClean="0"/>
            <a:t>подготовки к усвоению нового материала</a:t>
          </a:r>
          <a:endParaRPr lang="ru-RU" sz="2000" b="1" dirty="0"/>
        </a:p>
      </dgm:t>
    </dgm:pt>
    <dgm:pt modelId="{37C7BC13-BD67-4668-BA20-B2FE1E8B7D63}" type="sibTrans" cxnId="{B15DFC88-AD6D-4539-BA04-6C8D9DD0C24C}">
      <dgm:prSet/>
      <dgm:spPr/>
      <dgm:t>
        <a:bodyPr/>
        <a:lstStyle/>
        <a:p>
          <a:endParaRPr lang="ru-RU"/>
        </a:p>
      </dgm:t>
    </dgm:pt>
    <dgm:pt modelId="{6FF62381-EF22-401B-A640-594B0C8D3C72}" type="parTrans" cxnId="{B15DFC88-AD6D-4539-BA04-6C8D9DD0C24C}">
      <dgm:prSet/>
      <dgm:spPr/>
      <dgm:t>
        <a:bodyPr/>
        <a:lstStyle/>
        <a:p>
          <a:endParaRPr lang="ru-RU"/>
        </a:p>
      </dgm:t>
    </dgm:pt>
    <dgm:pt modelId="{EAF4A5C4-28BF-43F8-ACAE-3848DC9ACD06}">
      <dgm:prSet custT="1"/>
      <dgm:spPr/>
      <dgm:t>
        <a:bodyPr/>
        <a:lstStyle/>
        <a:p>
          <a:r>
            <a:rPr lang="ru-RU" sz="1600" dirty="0" smtClean="0"/>
            <a:t>Для постановки </a:t>
          </a:r>
          <a:r>
            <a:rPr lang="ru-RU" sz="1600" b="1" dirty="0" smtClean="0"/>
            <a:t>целей урока</a:t>
          </a:r>
          <a:r>
            <a:rPr lang="ru-RU" sz="1600" dirty="0" smtClean="0"/>
            <a:t> используется прием </a:t>
          </a:r>
          <a:r>
            <a:rPr lang="ru-RU" sz="1600" i="1" dirty="0" smtClean="0"/>
            <a:t>«домысливания» и составление схематического плана урока.</a:t>
          </a:r>
          <a:endParaRPr lang="ru-RU" sz="1600" dirty="0"/>
        </a:p>
      </dgm:t>
    </dgm:pt>
    <dgm:pt modelId="{F3B83A12-C2D8-44CB-8A3E-D8DC8FFD786F}" type="parTrans" cxnId="{9F701452-5472-4A1B-8B24-DF7AB56ADC7A}">
      <dgm:prSet/>
      <dgm:spPr/>
      <dgm:t>
        <a:bodyPr/>
        <a:lstStyle/>
        <a:p>
          <a:endParaRPr lang="ru-RU"/>
        </a:p>
      </dgm:t>
    </dgm:pt>
    <dgm:pt modelId="{B7C5EAE0-1B86-4B6E-989E-D37D448CBD86}" type="sibTrans" cxnId="{9F701452-5472-4A1B-8B24-DF7AB56ADC7A}">
      <dgm:prSet/>
      <dgm:spPr/>
      <dgm:t>
        <a:bodyPr/>
        <a:lstStyle/>
        <a:p>
          <a:endParaRPr lang="ru-RU"/>
        </a:p>
      </dgm:t>
    </dgm:pt>
    <dgm:pt modelId="{42C9D649-DDA8-4337-B56D-18D183A1A59A}">
      <dgm:prSet custT="1"/>
      <dgm:spPr/>
      <dgm:t>
        <a:bodyPr/>
        <a:lstStyle/>
        <a:p>
          <a:r>
            <a:rPr lang="ru-RU" sz="1600" dirty="0" smtClean="0"/>
            <a:t>Для определения </a:t>
          </a:r>
          <a:r>
            <a:rPr lang="ru-RU" sz="1600" b="1" dirty="0" smtClean="0"/>
            <a:t>темы урока</a:t>
          </a:r>
          <a:r>
            <a:rPr lang="ru-RU" sz="1600" dirty="0" smtClean="0"/>
            <a:t> предлагается проблемные вопросы к картинкам, что способствует побуждению учащихся к работе с новой информацией, пробуждению их интереса к теме урока.</a:t>
          </a:r>
          <a:endParaRPr lang="ru-RU" sz="1600" dirty="0" smtClean="0"/>
        </a:p>
      </dgm:t>
    </dgm:pt>
    <dgm:pt modelId="{7571374C-4E50-4ED6-BB43-6537B38E0AB5}" type="parTrans" cxnId="{00D089E5-E2C3-4180-BC06-15FB4D09E942}">
      <dgm:prSet/>
      <dgm:spPr/>
      <dgm:t>
        <a:bodyPr/>
        <a:lstStyle/>
        <a:p>
          <a:endParaRPr lang="ru-RU"/>
        </a:p>
      </dgm:t>
    </dgm:pt>
    <dgm:pt modelId="{3F042819-7BF5-44D5-8FAA-8389AB50FCD5}" type="sibTrans" cxnId="{00D089E5-E2C3-4180-BC06-15FB4D09E942}">
      <dgm:prSet/>
      <dgm:spPr/>
      <dgm:t>
        <a:bodyPr/>
        <a:lstStyle/>
        <a:p>
          <a:endParaRPr lang="ru-RU"/>
        </a:p>
      </dgm:t>
    </dgm:pt>
    <dgm:pt modelId="{1F4EC5F1-17BB-4ABD-A0FC-01337390D518}" type="pres">
      <dgm:prSet presAssocID="{B7778FEC-0C7E-469D-9C62-863AE536FEE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245F66E-982C-41C9-8C5B-2BEC130FB555}" type="pres">
      <dgm:prSet presAssocID="{2BFD2C3B-119E-4AD9-AF3A-128A606C5DA7}" presName="root" presStyleCnt="0"/>
      <dgm:spPr/>
      <dgm:t>
        <a:bodyPr/>
        <a:lstStyle/>
        <a:p>
          <a:endParaRPr lang="ru-RU"/>
        </a:p>
      </dgm:t>
    </dgm:pt>
    <dgm:pt modelId="{DD5A7477-F0F1-48A5-AA2D-B709B6280E30}" type="pres">
      <dgm:prSet presAssocID="{2BFD2C3B-119E-4AD9-AF3A-128A606C5DA7}" presName="rootComposite" presStyleCnt="0"/>
      <dgm:spPr/>
      <dgm:t>
        <a:bodyPr/>
        <a:lstStyle/>
        <a:p>
          <a:endParaRPr lang="ru-RU"/>
        </a:p>
      </dgm:t>
    </dgm:pt>
    <dgm:pt modelId="{DE9241E3-0039-4482-9293-6DA04CD02659}" type="pres">
      <dgm:prSet presAssocID="{2BFD2C3B-119E-4AD9-AF3A-128A606C5DA7}" presName="rootText" presStyleLbl="node1" presStyleIdx="0" presStyleCnt="1" custScaleX="155973" custLinFactNeighborX="7242" custLinFactNeighborY="-72513"/>
      <dgm:spPr/>
      <dgm:t>
        <a:bodyPr/>
        <a:lstStyle/>
        <a:p>
          <a:endParaRPr lang="ru-RU"/>
        </a:p>
      </dgm:t>
    </dgm:pt>
    <dgm:pt modelId="{D07D4099-9884-4F2E-AE6C-6494D72AB4A2}" type="pres">
      <dgm:prSet presAssocID="{2BFD2C3B-119E-4AD9-AF3A-128A606C5DA7}" presName="rootConnector" presStyleLbl="node1" presStyleIdx="0" presStyleCnt="1"/>
      <dgm:spPr/>
      <dgm:t>
        <a:bodyPr/>
        <a:lstStyle/>
        <a:p>
          <a:endParaRPr lang="ru-RU"/>
        </a:p>
      </dgm:t>
    </dgm:pt>
    <dgm:pt modelId="{75504D52-AFE0-422C-A790-5B148888F923}" type="pres">
      <dgm:prSet presAssocID="{2BFD2C3B-119E-4AD9-AF3A-128A606C5DA7}" presName="childShape" presStyleCnt="0"/>
      <dgm:spPr/>
      <dgm:t>
        <a:bodyPr/>
        <a:lstStyle/>
        <a:p>
          <a:endParaRPr lang="ru-RU"/>
        </a:p>
      </dgm:t>
    </dgm:pt>
    <dgm:pt modelId="{7E338E7F-FF0B-401A-920A-B0413746810C}" type="pres">
      <dgm:prSet presAssocID="{F326193C-DAD8-4843-B6B3-6C2EDE198F41}" presName="Name13" presStyleLbl="parChTrans1D2" presStyleIdx="0" presStyleCnt="3"/>
      <dgm:spPr/>
      <dgm:t>
        <a:bodyPr/>
        <a:lstStyle/>
        <a:p>
          <a:endParaRPr lang="ru-RU"/>
        </a:p>
      </dgm:t>
    </dgm:pt>
    <dgm:pt modelId="{20CA93F6-F1D6-4FC3-9962-B5CA759123B2}" type="pres">
      <dgm:prSet presAssocID="{186A852B-EB56-4B1A-8869-CEF05D770738}" presName="childText" presStyleLbl="bgAcc1" presStyleIdx="0" presStyleCnt="3" custScaleX="205383" custLinFactNeighborX="3114" custLinFactNeighborY="-111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DDAAF1-FE79-47E8-B70C-07366D6C4E29}" type="pres">
      <dgm:prSet presAssocID="{7571374C-4E50-4ED6-BB43-6537B38E0AB5}" presName="Name13" presStyleLbl="parChTrans1D2" presStyleIdx="1" presStyleCnt="3"/>
      <dgm:spPr/>
      <dgm:t>
        <a:bodyPr/>
        <a:lstStyle/>
        <a:p>
          <a:endParaRPr lang="ru-RU"/>
        </a:p>
      </dgm:t>
    </dgm:pt>
    <dgm:pt modelId="{40137CD7-D845-403E-8B29-BCBE6180F2DD}" type="pres">
      <dgm:prSet presAssocID="{42C9D649-DDA8-4337-B56D-18D183A1A59A}" presName="childText" presStyleLbl="bgAcc1" presStyleIdx="1" presStyleCnt="3" custScaleX="318427" custLinFactNeighborX="12012" custLinFactNeighborY="-223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7C79D9-025C-4F2F-BB55-D774D11199E8}" type="pres">
      <dgm:prSet presAssocID="{F3B83A12-C2D8-44CB-8A3E-D8DC8FFD786F}" presName="Name13" presStyleLbl="parChTrans1D2" presStyleIdx="2" presStyleCnt="3"/>
      <dgm:spPr/>
      <dgm:t>
        <a:bodyPr/>
        <a:lstStyle/>
        <a:p>
          <a:endParaRPr lang="ru-RU"/>
        </a:p>
      </dgm:t>
    </dgm:pt>
    <dgm:pt modelId="{1F9C2629-1748-40B5-8E27-93081DDD7C1F}" type="pres">
      <dgm:prSet presAssocID="{EAF4A5C4-28BF-43F8-ACAE-3848DC9ACD06}" presName="childText" presStyleLbl="bgAcc1" presStyleIdx="2" presStyleCnt="3" custScaleX="203551" custLinFactNeighborX="2384" custLinFactNeighborY="-343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7945FD-1E9F-4A54-956F-A7E2F2C6C237}" type="presOf" srcId="{2BFD2C3B-119E-4AD9-AF3A-128A606C5DA7}" destId="{D07D4099-9884-4F2E-AE6C-6494D72AB4A2}" srcOrd="1" destOrd="0" presId="urn:microsoft.com/office/officeart/2005/8/layout/hierarchy3"/>
    <dgm:cxn modelId="{B15DFC88-AD6D-4539-BA04-6C8D9DD0C24C}" srcId="{B7778FEC-0C7E-469D-9C62-863AE536FEE6}" destId="{2BFD2C3B-119E-4AD9-AF3A-128A606C5DA7}" srcOrd="0" destOrd="0" parTransId="{6FF62381-EF22-401B-A640-594B0C8D3C72}" sibTransId="{37C7BC13-BD67-4668-BA20-B2FE1E8B7D63}"/>
    <dgm:cxn modelId="{C47BF3F1-FBEC-4E70-BFFE-795F8816A356}" type="presOf" srcId="{42C9D649-DDA8-4337-B56D-18D183A1A59A}" destId="{40137CD7-D845-403E-8B29-BCBE6180F2DD}" srcOrd="0" destOrd="0" presId="urn:microsoft.com/office/officeart/2005/8/layout/hierarchy3"/>
    <dgm:cxn modelId="{00D089E5-E2C3-4180-BC06-15FB4D09E942}" srcId="{2BFD2C3B-119E-4AD9-AF3A-128A606C5DA7}" destId="{42C9D649-DDA8-4337-B56D-18D183A1A59A}" srcOrd="1" destOrd="0" parTransId="{7571374C-4E50-4ED6-BB43-6537B38E0AB5}" sibTransId="{3F042819-7BF5-44D5-8FAA-8389AB50FCD5}"/>
    <dgm:cxn modelId="{C712ACF5-1CF8-4541-87BF-80AC59350C9A}" type="presOf" srcId="{B7778FEC-0C7E-469D-9C62-863AE536FEE6}" destId="{1F4EC5F1-17BB-4ABD-A0FC-01337390D518}" srcOrd="0" destOrd="0" presId="urn:microsoft.com/office/officeart/2005/8/layout/hierarchy3"/>
    <dgm:cxn modelId="{76E74961-12AF-4418-B24E-7CE71EE6E6BC}" type="presOf" srcId="{EAF4A5C4-28BF-43F8-ACAE-3848DC9ACD06}" destId="{1F9C2629-1748-40B5-8E27-93081DDD7C1F}" srcOrd="0" destOrd="0" presId="urn:microsoft.com/office/officeart/2005/8/layout/hierarchy3"/>
    <dgm:cxn modelId="{EE57D8CE-6CB9-4378-9C17-52DC8BD9E4F3}" srcId="{2BFD2C3B-119E-4AD9-AF3A-128A606C5DA7}" destId="{186A852B-EB56-4B1A-8869-CEF05D770738}" srcOrd="0" destOrd="0" parTransId="{F326193C-DAD8-4843-B6B3-6C2EDE198F41}" sibTransId="{CBFC571C-C2BA-4F59-86EF-A729CB140F18}"/>
    <dgm:cxn modelId="{31CFE17D-7595-47D4-A906-1B450B723FC6}" type="presOf" srcId="{F3B83A12-C2D8-44CB-8A3E-D8DC8FFD786F}" destId="{F87C79D9-025C-4F2F-BB55-D774D11199E8}" srcOrd="0" destOrd="0" presId="urn:microsoft.com/office/officeart/2005/8/layout/hierarchy3"/>
    <dgm:cxn modelId="{40DF9573-D2E6-45C7-9928-0DE1C6FD7506}" type="presOf" srcId="{186A852B-EB56-4B1A-8869-CEF05D770738}" destId="{20CA93F6-F1D6-4FC3-9962-B5CA759123B2}" srcOrd="0" destOrd="0" presId="urn:microsoft.com/office/officeart/2005/8/layout/hierarchy3"/>
    <dgm:cxn modelId="{9F701452-5472-4A1B-8B24-DF7AB56ADC7A}" srcId="{2BFD2C3B-119E-4AD9-AF3A-128A606C5DA7}" destId="{EAF4A5C4-28BF-43F8-ACAE-3848DC9ACD06}" srcOrd="2" destOrd="0" parTransId="{F3B83A12-C2D8-44CB-8A3E-D8DC8FFD786F}" sibTransId="{B7C5EAE0-1B86-4B6E-989E-D37D448CBD86}"/>
    <dgm:cxn modelId="{F3A03BFE-D1EC-400D-B675-DA990197429E}" type="presOf" srcId="{2BFD2C3B-119E-4AD9-AF3A-128A606C5DA7}" destId="{DE9241E3-0039-4482-9293-6DA04CD02659}" srcOrd="0" destOrd="0" presId="urn:microsoft.com/office/officeart/2005/8/layout/hierarchy3"/>
    <dgm:cxn modelId="{1437DD76-ED3C-4AB5-843D-027078856707}" type="presOf" srcId="{7571374C-4E50-4ED6-BB43-6537B38E0AB5}" destId="{5ADDAAF1-FE79-47E8-B70C-07366D6C4E29}" srcOrd="0" destOrd="0" presId="urn:microsoft.com/office/officeart/2005/8/layout/hierarchy3"/>
    <dgm:cxn modelId="{D9E43167-C590-4917-B293-7792EDFA98A6}" type="presOf" srcId="{F326193C-DAD8-4843-B6B3-6C2EDE198F41}" destId="{7E338E7F-FF0B-401A-920A-B0413746810C}" srcOrd="0" destOrd="0" presId="urn:microsoft.com/office/officeart/2005/8/layout/hierarchy3"/>
    <dgm:cxn modelId="{971D1452-9D62-471B-9C7F-560C08F19342}" type="presParOf" srcId="{1F4EC5F1-17BB-4ABD-A0FC-01337390D518}" destId="{5245F66E-982C-41C9-8C5B-2BEC130FB555}" srcOrd="0" destOrd="0" presId="urn:microsoft.com/office/officeart/2005/8/layout/hierarchy3"/>
    <dgm:cxn modelId="{ADE725FE-F434-4C48-A60E-6D1573DC6465}" type="presParOf" srcId="{5245F66E-982C-41C9-8C5B-2BEC130FB555}" destId="{DD5A7477-F0F1-48A5-AA2D-B709B6280E30}" srcOrd="0" destOrd="0" presId="urn:microsoft.com/office/officeart/2005/8/layout/hierarchy3"/>
    <dgm:cxn modelId="{D1553E49-41A3-45D0-A0AA-9D1AED45B5B2}" type="presParOf" srcId="{DD5A7477-F0F1-48A5-AA2D-B709B6280E30}" destId="{DE9241E3-0039-4482-9293-6DA04CD02659}" srcOrd="0" destOrd="0" presId="urn:microsoft.com/office/officeart/2005/8/layout/hierarchy3"/>
    <dgm:cxn modelId="{9B8019DC-2D23-4393-B61F-57DB6A979BC3}" type="presParOf" srcId="{DD5A7477-F0F1-48A5-AA2D-B709B6280E30}" destId="{D07D4099-9884-4F2E-AE6C-6494D72AB4A2}" srcOrd="1" destOrd="0" presId="urn:microsoft.com/office/officeart/2005/8/layout/hierarchy3"/>
    <dgm:cxn modelId="{45D5810E-75EB-40C6-8B00-ED2B220E2461}" type="presParOf" srcId="{5245F66E-982C-41C9-8C5B-2BEC130FB555}" destId="{75504D52-AFE0-422C-A790-5B148888F923}" srcOrd="1" destOrd="0" presId="urn:microsoft.com/office/officeart/2005/8/layout/hierarchy3"/>
    <dgm:cxn modelId="{62D180E5-1F8D-45CD-8006-AF8559F5B671}" type="presParOf" srcId="{75504D52-AFE0-422C-A790-5B148888F923}" destId="{7E338E7F-FF0B-401A-920A-B0413746810C}" srcOrd="0" destOrd="0" presId="urn:microsoft.com/office/officeart/2005/8/layout/hierarchy3"/>
    <dgm:cxn modelId="{461C3880-7976-47B5-ADB0-A8DCD93FB6CA}" type="presParOf" srcId="{75504D52-AFE0-422C-A790-5B148888F923}" destId="{20CA93F6-F1D6-4FC3-9962-B5CA759123B2}" srcOrd="1" destOrd="0" presId="urn:microsoft.com/office/officeart/2005/8/layout/hierarchy3"/>
    <dgm:cxn modelId="{95392158-AF62-46F1-A76A-05570F54209B}" type="presParOf" srcId="{75504D52-AFE0-422C-A790-5B148888F923}" destId="{5ADDAAF1-FE79-47E8-B70C-07366D6C4E29}" srcOrd="2" destOrd="0" presId="urn:microsoft.com/office/officeart/2005/8/layout/hierarchy3"/>
    <dgm:cxn modelId="{DF51098C-0E4C-473D-8272-02512B443C80}" type="presParOf" srcId="{75504D52-AFE0-422C-A790-5B148888F923}" destId="{40137CD7-D845-403E-8B29-BCBE6180F2DD}" srcOrd="3" destOrd="0" presId="urn:microsoft.com/office/officeart/2005/8/layout/hierarchy3"/>
    <dgm:cxn modelId="{FA435146-E1E2-4C73-A957-36BF33AFC780}" type="presParOf" srcId="{75504D52-AFE0-422C-A790-5B148888F923}" destId="{F87C79D9-025C-4F2F-BB55-D774D11199E8}" srcOrd="4" destOrd="0" presId="urn:microsoft.com/office/officeart/2005/8/layout/hierarchy3"/>
    <dgm:cxn modelId="{5EBF864B-DDBA-4A83-A58F-B1F9C9DB65E3}" type="presParOf" srcId="{75504D52-AFE0-422C-A790-5B148888F923}" destId="{1F9C2629-1748-40B5-8E27-93081DDD7C1F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7778FEC-0C7E-469D-9C62-863AE536FEE6}" type="doc">
      <dgm:prSet loTypeId="urn:microsoft.com/office/officeart/2005/8/layout/hierarchy3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86A852B-EB56-4B1A-8869-CEF05D770738}">
      <dgm:prSet phldrT="[Текст]" custT="1"/>
      <dgm:spPr/>
      <dgm:t>
        <a:bodyPr/>
        <a:lstStyle/>
        <a:p>
          <a:r>
            <a:rPr lang="ru-RU" sz="1600" dirty="0" smtClean="0"/>
            <a:t>фронтальный опыт с полосками бумаги и полиэтиленовыми полосками (результат записывают в оценочный лист и зарисовывают в рабочую тетрадь) </a:t>
          </a:r>
          <a:endParaRPr lang="ru-RU" sz="1600" dirty="0"/>
        </a:p>
      </dgm:t>
    </dgm:pt>
    <dgm:pt modelId="{F326193C-DAD8-4843-B6B3-6C2EDE198F41}" type="parTrans" cxnId="{EE57D8CE-6CB9-4378-9C17-52DC8BD9E4F3}">
      <dgm:prSet/>
      <dgm:spPr/>
      <dgm:t>
        <a:bodyPr/>
        <a:lstStyle/>
        <a:p>
          <a:endParaRPr lang="ru-RU"/>
        </a:p>
      </dgm:t>
    </dgm:pt>
    <dgm:pt modelId="{CBFC571C-C2BA-4F59-86EF-A729CB140F18}" type="sibTrans" cxnId="{EE57D8CE-6CB9-4378-9C17-52DC8BD9E4F3}">
      <dgm:prSet/>
      <dgm:spPr/>
      <dgm:t>
        <a:bodyPr/>
        <a:lstStyle/>
        <a:p>
          <a:endParaRPr lang="ru-RU"/>
        </a:p>
      </dgm:t>
    </dgm:pt>
    <dgm:pt modelId="{B208D6F5-6BE1-458E-9D56-9FEBBB0A2008}">
      <dgm:prSet phldrT="[Текст]" custT="1"/>
      <dgm:spPr/>
      <dgm:t>
        <a:bodyPr/>
        <a:lstStyle/>
        <a:p>
          <a:r>
            <a:rPr lang="ru-RU" sz="1600" dirty="0" smtClean="0"/>
            <a:t>Работа с учебником</a:t>
          </a:r>
          <a:endParaRPr lang="ru-RU" sz="1600" dirty="0"/>
        </a:p>
      </dgm:t>
    </dgm:pt>
    <dgm:pt modelId="{2D592F9A-E733-427B-9C02-D4AB34542F35}" type="parTrans" cxnId="{8E02D0A5-A0B6-4910-ADF2-80080572B581}">
      <dgm:prSet/>
      <dgm:spPr/>
      <dgm:t>
        <a:bodyPr/>
        <a:lstStyle/>
        <a:p>
          <a:endParaRPr lang="ru-RU"/>
        </a:p>
      </dgm:t>
    </dgm:pt>
    <dgm:pt modelId="{D46FA7BD-C5EA-454A-AD1B-A5729242AAD1}" type="sibTrans" cxnId="{8E02D0A5-A0B6-4910-ADF2-80080572B581}">
      <dgm:prSet/>
      <dgm:spPr/>
      <dgm:t>
        <a:bodyPr/>
        <a:lstStyle/>
        <a:p>
          <a:endParaRPr lang="ru-RU"/>
        </a:p>
      </dgm:t>
    </dgm:pt>
    <dgm:pt modelId="{2BFD2C3B-119E-4AD9-AF3A-128A606C5DA7}">
      <dgm:prSet phldrT="[Текст]" custT="1"/>
      <dgm:spPr/>
      <dgm:t>
        <a:bodyPr/>
        <a:lstStyle/>
        <a:p>
          <a:r>
            <a:rPr lang="ru-RU" sz="2000" b="1" dirty="0" smtClean="0"/>
            <a:t>Этап изучения новых знаний и способов деятельности</a:t>
          </a:r>
          <a:endParaRPr lang="ru-RU" sz="2000" b="1" dirty="0"/>
        </a:p>
      </dgm:t>
    </dgm:pt>
    <dgm:pt modelId="{37C7BC13-BD67-4668-BA20-B2FE1E8B7D63}" type="sibTrans" cxnId="{B15DFC88-AD6D-4539-BA04-6C8D9DD0C24C}">
      <dgm:prSet/>
      <dgm:spPr/>
      <dgm:t>
        <a:bodyPr/>
        <a:lstStyle/>
        <a:p>
          <a:endParaRPr lang="ru-RU"/>
        </a:p>
      </dgm:t>
    </dgm:pt>
    <dgm:pt modelId="{6FF62381-EF22-401B-A640-594B0C8D3C72}" type="parTrans" cxnId="{B15DFC88-AD6D-4539-BA04-6C8D9DD0C24C}">
      <dgm:prSet/>
      <dgm:spPr/>
      <dgm:t>
        <a:bodyPr/>
        <a:lstStyle/>
        <a:p>
          <a:endParaRPr lang="ru-RU"/>
        </a:p>
      </dgm:t>
    </dgm:pt>
    <dgm:pt modelId="{EAF4A5C4-28BF-43F8-ACAE-3848DC9ACD06}">
      <dgm:prSet custT="1"/>
      <dgm:spPr/>
      <dgm:t>
        <a:bodyPr/>
        <a:lstStyle/>
        <a:p>
          <a:r>
            <a:rPr lang="ru-RU" sz="1600" dirty="0" smtClean="0"/>
            <a:t>Историческая справка возникновения электростатики</a:t>
          </a:r>
          <a:endParaRPr lang="ru-RU" sz="1600" dirty="0"/>
        </a:p>
      </dgm:t>
    </dgm:pt>
    <dgm:pt modelId="{F3B83A12-C2D8-44CB-8A3E-D8DC8FFD786F}" type="parTrans" cxnId="{9F701452-5472-4A1B-8B24-DF7AB56ADC7A}">
      <dgm:prSet/>
      <dgm:spPr/>
      <dgm:t>
        <a:bodyPr/>
        <a:lstStyle/>
        <a:p>
          <a:endParaRPr lang="ru-RU"/>
        </a:p>
      </dgm:t>
    </dgm:pt>
    <dgm:pt modelId="{B7C5EAE0-1B86-4B6E-989E-D37D448CBD86}" type="sibTrans" cxnId="{9F701452-5472-4A1B-8B24-DF7AB56ADC7A}">
      <dgm:prSet/>
      <dgm:spPr/>
      <dgm:t>
        <a:bodyPr/>
        <a:lstStyle/>
        <a:p>
          <a:endParaRPr lang="ru-RU"/>
        </a:p>
      </dgm:t>
    </dgm:pt>
    <dgm:pt modelId="{1F4EC5F1-17BB-4ABD-A0FC-01337390D518}" type="pres">
      <dgm:prSet presAssocID="{B7778FEC-0C7E-469D-9C62-863AE536FEE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245F66E-982C-41C9-8C5B-2BEC130FB555}" type="pres">
      <dgm:prSet presAssocID="{2BFD2C3B-119E-4AD9-AF3A-128A606C5DA7}" presName="root" presStyleCnt="0"/>
      <dgm:spPr/>
      <dgm:t>
        <a:bodyPr/>
        <a:lstStyle/>
        <a:p>
          <a:endParaRPr lang="ru-RU"/>
        </a:p>
      </dgm:t>
    </dgm:pt>
    <dgm:pt modelId="{DD5A7477-F0F1-48A5-AA2D-B709B6280E30}" type="pres">
      <dgm:prSet presAssocID="{2BFD2C3B-119E-4AD9-AF3A-128A606C5DA7}" presName="rootComposite" presStyleCnt="0"/>
      <dgm:spPr/>
      <dgm:t>
        <a:bodyPr/>
        <a:lstStyle/>
        <a:p>
          <a:endParaRPr lang="ru-RU"/>
        </a:p>
      </dgm:t>
    </dgm:pt>
    <dgm:pt modelId="{DE9241E3-0039-4482-9293-6DA04CD02659}" type="pres">
      <dgm:prSet presAssocID="{2BFD2C3B-119E-4AD9-AF3A-128A606C5DA7}" presName="rootText" presStyleLbl="node1" presStyleIdx="0" presStyleCnt="1" custScaleX="469254" custScaleY="290848" custLinFactY="-100000" custLinFactNeighborX="7782" custLinFactNeighborY="-198473"/>
      <dgm:spPr/>
      <dgm:t>
        <a:bodyPr/>
        <a:lstStyle/>
        <a:p>
          <a:endParaRPr lang="ru-RU"/>
        </a:p>
      </dgm:t>
    </dgm:pt>
    <dgm:pt modelId="{D07D4099-9884-4F2E-AE6C-6494D72AB4A2}" type="pres">
      <dgm:prSet presAssocID="{2BFD2C3B-119E-4AD9-AF3A-128A606C5DA7}" presName="rootConnector" presStyleLbl="node1" presStyleIdx="0" presStyleCnt="1"/>
      <dgm:spPr/>
      <dgm:t>
        <a:bodyPr/>
        <a:lstStyle/>
        <a:p>
          <a:endParaRPr lang="ru-RU"/>
        </a:p>
      </dgm:t>
    </dgm:pt>
    <dgm:pt modelId="{75504D52-AFE0-422C-A790-5B148888F923}" type="pres">
      <dgm:prSet presAssocID="{2BFD2C3B-119E-4AD9-AF3A-128A606C5DA7}" presName="childShape" presStyleCnt="0"/>
      <dgm:spPr/>
      <dgm:t>
        <a:bodyPr/>
        <a:lstStyle/>
        <a:p>
          <a:endParaRPr lang="ru-RU"/>
        </a:p>
      </dgm:t>
    </dgm:pt>
    <dgm:pt modelId="{7E338E7F-FF0B-401A-920A-B0413746810C}" type="pres">
      <dgm:prSet presAssocID="{F326193C-DAD8-4843-B6B3-6C2EDE198F41}" presName="Name13" presStyleLbl="parChTrans1D2" presStyleIdx="0" presStyleCnt="3"/>
      <dgm:spPr/>
      <dgm:t>
        <a:bodyPr/>
        <a:lstStyle/>
        <a:p>
          <a:endParaRPr lang="ru-RU"/>
        </a:p>
      </dgm:t>
    </dgm:pt>
    <dgm:pt modelId="{20CA93F6-F1D6-4FC3-9962-B5CA759123B2}" type="pres">
      <dgm:prSet presAssocID="{186A852B-EB56-4B1A-8869-CEF05D770738}" presName="childText" presStyleLbl="bgAcc1" presStyleIdx="0" presStyleCnt="3" custScaleX="708160" custScaleY="320482" custLinFactY="-100000" custLinFactNeighborX="717" custLinFactNeighborY="-1244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562E6F-0A01-447B-8A90-03B2029B5735}" type="pres">
      <dgm:prSet presAssocID="{2D592F9A-E733-427B-9C02-D4AB34542F35}" presName="Name13" presStyleLbl="parChTrans1D2" presStyleIdx="1" presStyleCnt="3"/>
      <dgm:spPr/>
      <dgm:t>
        <a:bodyPr/>
        <a:lstStyle/>
        <a:p>
          <a:endParaRPr lang="ru-RU"/>
        </a:p>
      </dgm:t>
    </dgm:pt>
    <dgm:pt modelId="{500950BE-25E6-4FA6-B80F-0FD586CD1A72}" type="pres">
      <dgm:prSet presAssocID="{B208D6F5-6BE1-458E-9D56-9FEBBB0A2008}" presName="childText" presStyleLbl="bgAcc1" presStyleIdx="1" presStyleCnt="3" custScaleX="462340" custScaleY="190377" custLinFactY="30951" custLinFactNeighborX="653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7C79D9-025C-4F2F-BB55-D774D11199E8}" type="pres">
      <dgm:prSet presAssocID="{F3B83A12-C2D8-44CB-8A3E-D8DC8FFD786F}" presName="Name13" presStyleLbl="parChTrans1D2" presStyleIdx="2" presStyleCnt="3"/>
      <dgm:spPr/>
      <dgm:t>
        <a:bodyPr/>
        <a:lstStyle/>
        <a:p>
          <a:endParaRPr lang="ru-RU"/>
        </a:p>
      </dgm:t>
    </dgm:pt>
    <dgm:pt modelId="{1F9C2629-1748-40B5-8E27-93081DDD7C1F}" type="pres">
      <dgm:prSet presAssocID="{EAF4A5C4-28BF-43F8-ACAE-3848DC9ACD06}" presName="childText" presStyleLbl="bgAcc1" presStyleIdx="2" presStyleCnt="3" custScaleX="456141" custScaleY="258158" custLinFactY="-200000" custLinFactNeighborX="717" custLinFactNeighborY="-2170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4E2B61-E945-4274-805F-5D5F05D76CDA}" type="presOf" srcId="{EAF4A5C4-28BF-43F8-ACAE-3848DC9ACD06}" destId="{1F9C2629-1748-40B5-8E27-93081DDD7C1F}" srcOrd="0" destOrd="0" presId="urn:microsoft.com/office/officeart/2005/8/layout/hierarchy3"/>
    <dgm:cxn modelId="{B15DFC88-AD6D-4539-BA04-6C8D9DD0C24C}" srcId="{B7778FEC-0C7E-469D-9C62-863AE536FEE6}" destId="{2BFD2C3B-119E-4AD9-AF3A-128A606C5DA7}" srcOrd="0" destOrd="0" parTransId="{6FF62381-EF22-401B-A640-594B0C8D3C72}" sibTransId="{37C7BC13-BD67-4668-BA20-B2FE1E8B7D63}"/>
    <dgm:cxn modelId="{2622E7A9-92AA-4981-A660-E6CBF85D1D69}" type="presOf" srcId="{2BFD2C3B-119E-4AD9-AF3A-128A606C5DA7}" destId="{DE9241E3-0039-4482-9293-6DA04CD02659}" srcOrd="0" destOrd="0" presId="urn:microsoft.com/office/officeart/2005/8/layout/hierarchy3"/>
    <dgm:cxn modelId="{73CCD26D-3A63-4733-BE68-58365B729B6C}" type="presOf" srcId="{F326193C-DAD8-4843-B6B3-6C2EDE198F41}" destId="{7E338E7F-FF0B-401A-920A-B0413746810C}" srcOrd="0" destOrd="0" presId="urn:microsoft.com/office/officeart/2005/8/layout/hierarchy3"/>
    <dgm:cxn modelId="{DDC97188-61BB-4BB3-BFFA-5A0CEB371480}" type="presOf" srcId="{186A852B-EB56-4B1A-8869-CEF05D770738}" destId="{20CA93F6-F1D6-4FC3-9962-B5CA759123B2}" srcOrd="0" destOrd="0" presId="urn:microsoft.com/office/officeart/2005/8/layout/hierarchy3"/>
    <dgm:cxn modelId="{EE57D8CE-6CB9-4378-9C17-52DC8BD9E4F3}" srcId="{2BFD2C3B-119E-4AD9-AF3A-128A606C5DA7}" destId="{186A852B-EB56-4B1A-8869-CEF05D770738}" srcOrd="0" destOrd="0" parTransId="{F326193C-DAD8-4843-B6B3-6C2EDE198F41}" sibTransId="{CBFC571C-C2BA-4F59-86EF-A729CB140F18}"/>
    <dgm:cxn modelId="{CD6332D1-1165-42E4-8DCD-BC769B8242EC}" type="presOf" srcId="{B208D6F5-6BE1-458E-9D56-9FEBBB0A2008}" destId="{500950BE-25E6-4FA6-B80F-0FD586CD1A72}" srcOrd="0" destOrd="0" presId="urn:microsoft.com/office/officeart/2005/8/layout/hierarchy3"/>
    <dgm:cxn modelId="{C3827E20-7A6A-4D42-93B1-B477A2172951}" type="presOf" srcId="{B7778FEC-0C7E-469D-9C62-863AE536FEE6}" destId="{1F4EC5F1-17BB-4ABD-A0FC-01337390D518}" srcOrd="0" destOrd="0" presId="urn:microsoft.com/office/officeart/2005/8/layout/hierarchy3"/>
    <dgm:cxn modelId="{ACCB13F6-8381-40C8-BBCD-8FB80864C817}" type="presOf" srcId="{2BFD2C3B-119E-4AD9-AF3A-128A606C5DA7}" destId="{D07D4099-9884-4F2E-AE6C-6494D72AB4A2}" srcOrd="1" destOrd="0" presId="urn:microsoft.com/office/officeart/2005/8/layout/hierarchy3"/>
    <dgm:cxn modelId="{9F701452-5472-4A1B-8B24-DF7AB56ADC7A}" srcId="{2BFD2C3B-119E-4AD9-AF3A-128A606C5DA7}" destId="{EAF4A5C4-28BF-43F8-ACAE-3848DC9ACD06}" srcOrd="2" destOrd="0" parTransId="{F3B83A12-C2D8-44CB-8A3E-D8DC8FFD786F}" sibTransId="{B7C5EAE0-1B86-4B6E-989E-D37D448CBD86}"/>
    <dgm:cxn modelId="{8E02D0A5-A0B6-4910-ADF2-80080572B581}" srcId="{2BFD2C3B-119E-4AD9-AF3A-128A606C5DA7}" destId="{B208D6F5-6BE1-458E-9D56-9FEBBB0A2008}" srcOrd="1" destOrd="0" parTransId="{2D592F9A-E733-427B-9C02-D4AB34542F35}" sibTransId="{D46FA7BD-C5EA-454A-AD1B-A5729242AAD1}"/>
    <dgm:cxn modelId="{2BE0A5CE-8D11-42F0-8BC8-DB22B8B7D6B4}" type="presOf" srcId="{2D592F9A-E733-427B-9C02-D4AB34542F35}" destId="{4C562E6F-0A01-447B-8A90-03B2029B5735}" srcOrd="0" destOrd="0" presId="urn:microsoft.com/office/officeart/2005/8/layout/hierarchy3"/>
    <dgm:cxn modelId="{C8F4C8CE-0E54-4496-BD05-2FC467D14BE7}" type="presOf" srcId="{F3B83A12-C2D8-44CB-8A3E-D8DC8FFD786F}" destId="{F87C79D9-025C-4F2F-BB55-D774D11199E8}" srcOrd="0" destOrd="0" presId="urn:microsoft.com/office/officeart/2005/8/layout/hierarchy3"/>
    <dgm:cxn modelId="{13EB4FAF-DC28-49BB-85F4-AB281A603C00}" type="presParOf" srcId="{1F4EC5F1-17BB-4ABD-A0FC-01337390D518}" destId="{5245F66E-982C-41C9-8C5B-2BEC130FB555}" srcOrd="0" destOrd="0" presId="urn:microsoft.com/office/officeart/2005/8/layout/hierarchy3"/>
    <dgm:cxn modelId="{CA3F4703-8B24-4541-BBEF-B07D2AF8A30F}" type="presParOf" srcId="{5245F66E-982C-41C9-8C5B-2BEC130FB555}" destId="{DD5A7477-F0F1-48A5-AA2D-B709B6280E30}" srcOrd="0" destOrd="0" presId="urn:microsoft.com/office/officeart/2005/8/layout/hierarchy3"/>
    <dgm:cxn modelId="{8FDDF989-F204-4081-B12A-A4A656DD987C}" type="presParOf" srcId="{DD5A7477-F0F1-48A5-AA2D-B709B6280E30}" destId="{DE9241E3-0039-4482-9293-6DA04CD02659}" srcOrd="0" destOrd="0" presId="urn:microsoft.com/office/officeart/2005/8/layout/hierarchy3"/>
    <dgm:cxn modelId="{DD96D3A2-3C50-4B26-A6A6-773F27D84A5B}" type="presParOf" srcId="{DD5A7477-F0F1-48A5-AA2D-B709B6280E30}" destId="{D07D4099-9884-4F2E-AE6C-6494D72AB4A2}" srcOrd="1" destOrd="0" presId="urn:microsoft.com/office/officeart/2005/8/layout/hierarchy3"/>
    <dgm:cxn modelId="{64A86E1A-6715-4E39-8139-4E19FD96B655}" type="presParOf" srcId="{5245F66E-982C-41C9-8C5B-2BEC130FB555}" destId="{75504D52-AFE0-422C-A790-5B148888F923}" srcOrd="1" destOrd="0" presId="urn:microsoft.com/office/officeart/2005/8/layout/hierarchy3"/>
    <dgm:cxn modelId="{BB690102-1BCE-4019-9FB5-5542BDCB4271}" type="presParOf" srcId="{75504D52-AFE0-422C-A790-5B148888F923}" destId="{7E338E7F-FF0B-401A-920A-B0413746810C}" srcOrd="0" destOrd="0" presId="urn:microsoft.com/office/officeart/2005/8/layout/hierarchy3"/>
    <dgm:cxn modelId="{87FA0D6F-1F01-436B-AE75-665452597B36}" type="presParOf" srcId="{75504D52-AFE0-422C-A790-5B148888F923}" destId="{20CA93F6-F1D6-4FC3-9962-B5CA759123B2}" srcOrd="1" destOrd="0" presId="urn:microsoft.com/office/officeart/2005/8/layout/hierarchy3"/>
    <dgm:cxn modelId="{84BE4EE1-9C65-40B0-B91E-A0360832F91B}" type="presParOf" srcId="{75504D52-AFE0-422C-A790-5B148888F923}" destId="{4C562E6F-0A01-447B-8A90-03B2029B5735}" srcOrd="2" destOrd="0" presId="urn:microsoft.com/office/officeart/2005/8/layout/hierarchy3"/>
    <dgm:cxn modelId="{4D5CD3C7-3915-4FE6-AAA4-E7A5734553D6}" type="presParOf" srcId="{75504D52-AFE0-422C-A790-5B148888F923}" destId="{500950BE-25E6-4FA6-B80F-0FD586CD1A72}" srcOrd="3" destOrd="0" presId="urn:microsoft.com/office/officeart/2005/8/layout/hierarchy3"/>
    <dgm:cxn modelId="{80661C77-A54B-4A14-820F-CBA55E3BBA6C}" type="presParOf" srcId="{75504D52-AFE0-422C-A790-5B148888F923}" destId="{F87C79D9-025C-4F2F-BB55-D774D11199E8}" srcOrd="4" destOrd="0" presId="urn:microsoft.com/office/officeart/2005/8/layout/hierarchy3"/>
    <dgm:cxn modelId="{E7736CF3-7B3B-4724-86E5-A0D7D000E147}" type="presParOf" srcId="{75504D52-AFE0-422C-A790-5B148888F923}" destId="{1F9C2629-1748-40B5-8E27-93081DDD7C1F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7778FEC-0C7E-469D-9C62-863AE536FEE6}" type="doc">
      <dgm:prSet loTypeId="urn:microsoft.com/office/officeart/2005/8/layout/hierarchy3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86A852B-EB56-4B1A-8869-CEF05D770738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Ответы на проблемные вопросы в начале урока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F326193C-DAD8-4843-B6B3-6C2EDE198F41}" type="parTrans" cxnId="{EE57D8CE-6CB9-4378-9C17-52DC8BD9E4F3}">
      <dgm:prSet/>
      <dgm:spPr/>
      <dgm:t>
        <a:bodyPr/>
        <a:lstStyle/>
        <a:p>
          <a:endParaRPr lang="ru-RU"/>
        </a:p>
      </dgm:t>
    </dgm:pt>
    <dgm:pt modelId="{CBFC571C-C2BA-4F59-86EF-A729CB140F18}" type="sibTrans" cxnId="{EE57D8CE-6CB9-4378-9C17-52DC8BD9E4F3}">
      <dgm:prSet/>
      <dgm:spPr/>
      <dgm:t>
        <a:bodyPr/>
        <a:lstStyle/>
        <a:p>
          <a:endParaRPr lang="ru-RU"/>
        </a:p>
      </dgm:t>
    </dgm:pt>
    <dgm:pt modelId="{2BFD2C3B-119E-4AD9-AF3A-128A606C5DA7}">
      <dgm:prSet phldrT="[Текст]" custT="1"/>
      <dgm:spPr/>
      <dgm:t>
        <a:bodyPr/>
        <a:lstStyle/>
        <a:p>
          <a:r>
            <a:rPr lang="ru-RU" sz="2000" b="1" dirty="0" smtClean="0"/>
            <a:t>Этап </a:t>
          </a:r>
          <a:r>
            <a:rPr lang="ru-RU" sz="2000" b="1" dirty="0" smtClean="0"/>
            <a:t>первичного закрепления изученного материала</a:t>
          </a:r>
          <a:endParaRPr lang="ru-RU" sz="2000" b="1" dirty="0" smtClean="0"/>
        </a:p>
      </dgm:t>
    </dgm:pt>
    <dgm:pt modelId="{37C7BC13-BD67-4668-BA20-B2FE1E8B7D63}" type="sibTrans" cxnId="{B15DFC88-AD6D-4539-BA04-6C8D9DD0C24C}">
      <dgm:prSet/>
      <dgm:spPr/>
      <dgm:t>
        <a:bodyPr/>
        <a:lstStyle/>
        <a:p>
          <a:endParaRPr lang="ru-RU"/>
        </a:p>
      </dgm:t>
    </dgm:pt>
    <dgm:pt modelId="{6FF62381-EF22-401B-A640-594B0C8D3C72}" type="parTrans" cxnId="{B15DFC88-AD6D-4539-BA04-6C8D9DD0C24C}">
      <dgm:prSet/>
      <dgm:spPr/>
      <dgm:t>
        <a:bodyPr/>
        <a:lstStyle/>
        <a:p>
          <a:endParaRPr lang="ru-RU"/>
        </a:p>
      </dgm:t>
    </dgm:pt>
    <dgm:pt modelId="{1F4EC5F1-17BB-4ABD-A0FC-01337390D518}" type="pres">
      <dgm:prSet presAssocID="{B7778FEC-0C7E-469D-9C62-863AE536FEE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245F66E-982C-41C9-8C5B-2BEC130FB555}" type="pres">
      <dgm:prSet presAssocID="{2BFD2C3B-119E-4AD9-AF3A-128A606C5DA7}" presName="root" presStyleCnt="0"/>
      <dgm:spPr/>
      <dgm:t>
        <a:bodyPr/>
        <a:lstStyle/>
        <a:p>
          <a:endParaRPr lang="ru-RU"/>
        </a:p>
      </dgm:t>
    </dgm:pt>
    <dgm:pt modelId="{DD5A7477-F0F1-48A5-AA2D-B709B6280E30}" type="pres">
      <dgm:prSet presAssocID="{2BFD2C3B-119E-4AD9-AF3A-128A606C5DA7}" presName="rootComposite" presStyleCnt="0"/>
      <dgm:spPr/>
      <dgm:t>
        <a:bodyPr/>
        <a:lstStyle/>
        <a:p>
          <a:endParaRPr lang="ru-RU"/>
        </a:p>
      </dgm:t>
    </dgm:pt>
    <dgm:pt modelId="{DE9241E3-0039-4482-9293-6DA04CD02659}" type="pres">
      <dgm:prSet presAssocID="{2BFD2C3B-119E-4AD9-AF3A-128A606C5DA7}" presName="rootText" presStyleLbl="node1" presStyleIdx="0" presStyleCnt="1" custScaleX="155973" custScaleY="86802" custLinFactY="-49236" custLinFactNeighborX="1546" custLinFactNeighborY="-100000"/>
      <dgm:spPr/>
      <dgm:t>
        <a:bodyPr/>
        <a:lstStyle/>
        <a:p>
          <a:endParaRPr lang="ru-RU"/>
        </a:p>
      </dgm:t>
    </dgm:pt>
    <dgm:pt modelId="{D07D4099-9884-4F2E-AE6C-6494D72AB4A2}" type="pres">
      <dgm:prSet presAssocID="{2BFD2C3B-119E-4AD9-AF3A-128A606C5DA7}" presName="rootConnector" presStyleLbl="node1" presStyleIdx="0" presStyleCnt="1"/>
      <dgm:spPr/>
      <dgm:t>
        <a:bodyPr/>
        <a:lstStyle/>
        <a:p>
          <a:endParaRPr lang="ru-RU"/>
        </a:p>
      </dgm:t>
    </dgm:pt>
    <dgm:pt modelId="{75504D52-AFE0-422C-A790-5B148888F923}" type="pres">
      <dgm:prSet presAssocID="{2BFD2C3B-119E-4AD9-AF3A-128A606C5DA7}" presName="childShape" presStyleCnt="0"/>
      <dgm:spPr/>
      <dgm:t>
        <a:bodyPr/>
        <a:lstStyle/>
        <a:p>
          <a:endParaRPr lang="ru-RU"/>
        </a:p>
      </dgm:t>
    </dgm:pt>
    <dgm:pt modelId="{7E338E7F-FF0B-401A-920A-B0413746810C}" type="pres">
      <dgm:prSet presAssocID="{F326193C-DAD8-4843-B6B3-6C2EDE198F41}" presName="Name13" presStyleLbl="parChTrans1D2" presStyleIdx="0" presStyleCnt="1"/>
      <dgm:spPr/>
      <dgm:t>
        <a:bodyPr/>
        <a:lstStyle/>
        <a:p>
          <a:endParaRPr lang="ru-RU"/>
        </a:p>
      </dgm:t>
    </dgm:pt>
    <dgm:pt modelId="{20CA93F6-F1D6-4FC3-9962-B5CA759123B2}" type="pres">
      <dgm:prSet presAssocID="{186A852B-EB56-4B1A-8869-CEF05D770738}" presName="childText" presStyleLbl="bgAcc1" presStyleIdx="0" presStyleCnt="1" custScaleX="137312" custScaleY="32427" custLinFactY="-59889" custLinFactNeighborX="-896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379A37-3C03-437F-B1A5-E43902F17090}" type="presOf" srcId="{186A852B-EB56-4B1A-8869-CEF05D770738}" destId="{20CA93F6-F1D6-4FC3-9962-B5CA759123B2}" srcOrd="0" destOrd="0" presId="urn:microsoft.com/office/officeart/2005/8/layout/hierarchy3"/>
    <dgm:cxn modelId="{EE57D8CE-6CB9-4378-9C17-52DC8BD9E4F3}" srcId="{2BFD2C3B-119E-4AD9-AF3A-128A606C5DA7}" destId="{186A852B-EB56-4B1A-8869-CEF05D770738}" srcOrd="0" destOrd="0" parTransId="{F326193C-DAD8-4843-B6B3-6C2EDE198F41}" sibTransId="{CBFC571C-C2BA-4F59-86EF-A729CB140F18}"/>
    <dgm:cxn modelId="{DFC9E747-5A4B-410F-8EF5-134DEE0F229A}" type="presOf" srcId="{2BFD2C3B-119E-4AD9-AF3A-128A606C5DA7}" destId="{D07D4099-9884-4F2E-AE6C-6494D72AB4A2}" srcOrd="1" destOrd="0" presId="urn:microsoft.com/office/officeart/2005/8/layout/hierarchy3"/>
    <dgm:cxn modelId="{C5F9CE62-8E66-4B44-8B8C-A3C3A22C71C6}" type="presOf" srcId="{2BFD2C3B-119E-4AD9-AF3A-128A606C5DA7}" destId="{DE9241E3-0039-4482-9293-6DA04CD02659}" srcOrd="0" destOrd="0" presId="urn:microsoft.com/office/officeart/2005/8/layout/hierarchy3"/>
    <dgm:cxn modelId="{0AB2163C-CD7A-460A-B213-A9B06957DB32}" type="presOf" srcId="{F326193C-DAD8-4843-B6B3-6C2EDE198F41}" destId="{7E338E7F-FF0B-401A-920A-B0413746810C}" srcOrd="0" destOrd="0" presId="urn:microsoft.com/office/officeart/2005/8/layout/hierarchy3"/>
    <dgm:cxn modelId="{0B1CFE87-A43D-4681-80A3-39B9A761A5A0}" type="presOf" srcId="{B7778FEC-0C7E-469D-9C62-863AE536FEE6}" destId="{1F4EC5F1-17BB-4ABD-A0FC-01337390D518}" srcOrd="0" destOrd="0" presId="urn:microsoft.com/office/officeart/2005/8/layout/hierarchy3"/>
    <dgm:cxn modelId="{B15DFC88-AD6D-4539-BA04-6C8D9DD0C24C}" srcId="{B7778FEC-0C7E-469D-9C62-863AE536FEE6}" destId="{2BFD2C3B-119E-4AD9-AF3A-128A606C5DA7}" srcOrd="0" destOrd="0" parTransId="{6FF62381-EF22-401B-A640-594B0C8D3C72}" sibTransId="{37C7BC13-BD67-4668-BA20-B2FE1E8B7D63}"/>
    <dgm:cxn modelId="{2F96CD55-B6CC-4F26-9336-1F072949B80D}" type="presParOf" srcId="{1F4EC5F1-17BB-4ABD-A0FC-01337390D518}" destId="{5245F66E-982C-41C9-8C5B-2BEC130FB555}" srcOrd="0" destOrd="0" presId="urn:microsoft.com/office/officeart/2005/8/layout/hierarchy3"/>
    <dgm:cxn modelId="{F4A6003F-8F20-4E50-88B1-337A0C46A292}" type="presParOf" srcId="{5245F66E-982C-41C9-8C5B-2BEC130FB555}" destId="{DD5A7477-F0F1-48A5-AA2D-B709B6280E30}" srcOrd="0" destOrd="0" presId="urn:microsoft.com/office/officeart/2005/8/layout/hierarchy3"/>
    <dgm:cxn modelId="{1C6D35F1-A461-4791-BF3F-DD25CC8AD1CC}" type="presParOf" srcId="{DD5A7477-F0F1-48A5-AA2D-B709B6280E30}" destId="{DE9241E3-0039-4482-9293-6DA04CD02659}" srcOrd="0" destOrd="0" presId="urn:microsoft.com/office/officeart/2005/8/layout/hierarchy3"/>
    <dgm:cxn modelId="{E5BC2CA0-6C6B-46CB-9C75-B2A6E9B79340}" type="presParOf" srcId="{DD5A7477-F0F1-48A5-AA2D-B709B6280E30}" destId="{D07D4099-9884-4F2E-AE6C-6494D72AB4A2}" srcOrd="1" destOrd="0" presId="urn:microsoft.com/office/officeart/2005/8/layout/hierarchy3"/>
    <dgm:cxn modelId="{C902FF70-8B12-4E72-9D4B-0276C27AEE3A}" type="presParOf" srcId="{5245F66E-982C-41C9-8C5B-2BEC130FB555}" destId="{75504D52-AFE0-422C-A790-5B148888F923}" srcOrd="1" destOrd="0" presId="urn:microsoft.com/office/officeart/2005/8/layout/hierarchy3"/>
    <dgm:cxn modelId="{94121E14-FFDA-4B96-B4C6-9B1A556CE6BE}" type="presParOf" srcId="{75504D52-AFE0-422C-A790-5B148888F923}" destId="{7E338E7F-FF0B-401A-920A-B0413746810C}" srcOrd="0" destOrd="0" presId="urn:microsoft.com/office/officeart/2005/8/layout/hierarchy3"/>
    <dgm:cxn modelId="{3B6F1986-A686-4009-B02D-0DAF980B6D2B}" type="presParOf" srcId="{75504D52-AFE0-422C-A790-5B148888F923}" destId="{20CA93F6-F1D6-4FC3-9962-B5CA759123B2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7778FEC-0C7E-469D-9C62-863AE536FEE6}" type="doc">
      <dgm:prSet loTypeId="urn:microsoft.com/office/officeart/2005/8/layout/hierarchy3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86A852B-EB56-4B1A-8869-CEF05D770738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Ситуационная задача </a:t>
          </a:r>
        </a:p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формирования навыков функциональной грамотности: смысловое чтение научного физического текста, глобальной компетентности, естественно - научной грамотности)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F326193C-DAD8-4843-B6B3-6C2EDE198F41}" type="parTrans" cxnId="{EE57D8CE-6CB9-4378-9C17-52DC8BD9E4F3}">
      <dgm:prSet/>
      <dgm:spPr/>
      <dgm:t>
        <a:bodyPr/>
        <a:lstStyle/>
        <a:p>
          <a:endParaRPr lang="ru-RU"/>
        </a:p>
      </dgm:t>
    </dgm:pt>
    <dgm:pt modelId="{CBFC571C-C2BA-4F59-86EF-A729CB140F18}" type="sibTrans" cxnId="{EE57D8CE-6CB9-4378-9C17-52DC8BD9E4F3}">
      <dgm:prSet/>
      <dgm:spPr/>
      <dgm:t>
        <a:bodyPr/>
        <a:lstStyle/>
        <a:p>
          <a:endParaRPr lang="ru-RU"/>
        </a:p>
      </dgm:t>
    </dgm:pt>
    <dgm:pt modelId="{2BFD2C3B-119E-4AD9-AF3A-128A606C5DA7}">
      <dgm:prSet phldrT="[Текст]" custT="1"/>
      <dgm:spPr/>
      <dgm:t>
        <a:bodyPr/>
        <a:lstStyle/>
        <a:p>
          <a:r>
            <a:rPr lang="ru-RU" sz="2000" b="1" dirty="0" smtClean="0"/>
            <a:t>Этап  </a:t>
          </a:r>
          <a:r>
            <a:rPr lang="ru-RU" sz="2000" b="1" dirty="0" smtClean="0"/>
            <a:t>самостоятельная работа</a:t>
          </a:r>
          <a:endParaRPr lang="ru-RU" sz="2000" b="1" dirty="0"/>
        </a:p>
      </dgm:t>
    </dgm:pt>
    <dgm:pt modelId="{37C7BC13-BD67-4668-BA20-B2FE1E8B7D63}" type="sibTrans" cxnId="{B15DFC88-AD6D-4539-BA04-6C8D9DD0C24C}">
      <dgm:prSet/>
      <dgm:spPr/>
      <dgm:t>
        <a:bodyPr/>
        <a:lstStyle/>
        <a:p>
          <a:endParaRPr lang="ru-RU"/>
        </a:p>
      </dgm:t>
    </dgm:pt>
    <dgm:pt modelId="{6FF62381-EF22-401B-A640-594B0C8D3C72}" type="parTrans" cxnId="{B15DFC88-AD6D-4539-BA04-6C8D9DD0C24C}">
      <dgm:prSet/>
      <dgm:spPr/>
      <dgm:t>
        <a:bodyPr/>
        <a:lstStyle/>
        <a:p>
          <a:endParaRPr lang="ru-RU"/>
        </a:p>
      </dgm:t>
    </dgm:pt>
    <dgm:pt modelId="{1F4EC5F1-17BB-4ABD-A0FC-01337390D518}" type="pres">
      <dgm:prSet presAssocID="{B7778FEC-0C7E-469D-9C62-863AE536FEE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245F66E-982C-41C9-8C5B-2BEC130FB555}" type="pres">
      <dgm:prSet presAssocID="{2BFD2C3B-119E-4AD9-AF3A-128A606C5DA7}" presName="root" presStyleCnt="0"/>
      <dgm:spPr/>
      <dgm:t>
        <a:bodyPr/>
        <a:lstStyle/>
        <a:p>
          <a:endParaRPr lang="ru-RU"/>
        </a:p>
      </dgm:t>
    </dgm:pt>
    <dgm:pt modelId="{DD5A7477-F0F1-48A5-AA2D-B709B6280E30}" type="pres">
      <dgm:prSet presAssocID="{2BFD2C3B-119E-4AD9-AF3A-128A606C5DA7}" presName="rootComposite" presStyleCnt="0"/>
      <dgm:spPr/>
      <dgm:t>
        <a:bodyPr/>
        <a:lstStyle/>
        <a:p>
          <a:endParaRPr lang="ru-RU"/>
        </a:p>
      </dgm:t>
    </dgm:pt>
    <dgm:pt modelId="{DE9241E3-0039-4482-9293-6DA04CD02659}" type="pres">
      <dgm:prSet presAssocID="{2BFD2C3B-119E-4AD9-AF3A-128A606C5DA7}" presName="rootText" presStyleLbl="node1" presStyleIdx="0" presStyleCnt="1" custScaleX="155973" custLinFactNeighborX="3753" custLinFactNeighborY="-31847"/>
      <dgm:spPr/>
      <dgm:t>
        <a:bodyPr/>
        <a:lstStyle/>
        <a:p>
          <a:endParaRPr lang="ru-RU"/>
        </a:p>
      </dgm:t>
    </dgm:pt>
    <dgm:pt modelId="{D07D4099-9884-4F2E-AE6C-6494D72AB4A2}" type="pres">
      <dgm:prSet presAssocID="{2BFD2C3B-119E-4AD9-AF3A-128A606C5DA7}" presName="rootConnector" presStyleLbl="node1" presStyleIdx="0" presStyleCnt="1"/>
      <dgm:spPr/>
      <dgm:t>
        <a:bodyPr/>
        <a:lstStyle/>
        <a:p>
          <a:endParaRPr lang="ru-RU"/>
        </a:p>
      </dgm:t>
    </dgm:pt>
    <dgm:pt modelId="{75504D52-AFE0-422C-A790-5B148888F923}" type="pres">
      <dgm:prSet presAssocID="{2BFD2C3B-119E-4AD9-AF3A-128A606C5DA7}" presName="childShape" presStyleCnt="0"/>
      <dgm:spPr/>
      <dgm:t>
        <a:bodyPr/>
        <a:lstStyle/>
        <a:p>
          <a:endParaRPr lang="ru-RU"/>
        </a:p>
      </dgm:t>
    </dgm:pt>
    <dgm:pt modelId="{7E338E7F-FF0B-401A-920A-B0413746810C}" type="pres">
      <dgm:prSet presAssocID="{F326193C-DAD8-4843-B6B3-6C2EDE198F41}" presName="Name13" presStyleLbl="parChTrans1D2" presStyleIdx="0" presStyleCnt="1"/>
      <dgm:spPr/>
      <dgm:t>
        <a:bodyPr/>
        <a:lstStyle/>
        <a:p>
          <a:endParaRPr lang="ru-RU"/>
        </a:p>
      </dgm:t>
    </dgm:pt>
    <dgm:pt modelId="{20CA93F6-F1D6-4FC3-9962-B5CA759123B2}" type="pres">
      <dgm:prSet presAssocID="{186A852B-EB56-4B1A-8869-CEF05D770738}" presName="childText" presStyleLbl="bgAcc1" presStyleIdx="0" presStyleCnt="1" custScaleX="205383" custScaleY="197493" custLinFactNeighborX="-11214" custLinFactNeighborY="-312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BA86AF-DCC6-4437-851A-409F1CA71B52}" type="presOf" srcId="{F326193C-DAD8-4843-B6B3-6C2EDE198F41}" destId="{7E338E7F-FF0B-401A-920A-B0413746810C}" srcOrd="0" destOrd="0" presId="urn:microsoft.com/office/officeart/2005/8/layout/hierarchy3"/>
    <dgm:cxn modelId="{B15DFC88-AD6D-4539-BA04-6C8D9DD0C24C}" srcId="{B7778FEC-0C7E-469D-9C62-863AE536FEE6}" destId="{2BFD2C3B-119E-4AD9-AF3A-128A606C5DA7}" srcOrd="0" destOrd="0" parTransId="{6FF62381-EF22-401B-A640-594B0C8D3C72}" sibTransId="{37C7BC13-BD67-4668-BA20-B2FE1E8B7D63}"/>
    <dgm:cxn modelId="{9A4B4B6D-9173-44A6-8374-15F0B9C9C9B8}" type="presOf" srcId="{2BFD2C3B-119E-4AD9-AF3A-128A606C5DA7}" destId="{D07D4099-9884-4F2E-AE6C-6494D72AB4A2}" srcOrd="1" destOrd="0" presId="urn:microsoft.com/office/officeart/2005/8/layout/hierarchy3"/>
    <dgm:cxn modelId="{C5B115F3-98EC-4F6E-823C-48ED2D6A7B09}" type="presOf" srcId="{186A852B-EB56-4B1A-8869-CEF05D770738}" destId="{20CA93F6-F1D6-4FC3-9962-B5CA759123B2}" srcOrd="0" destOrd="0" presId="urn:microsoft.com/office/officeart/2005/8/layout/hierarchy3"/>
    <dgm:cxn modelId="{EE57D8CE-6CB9-4378-9C17-52DC8BD9E4F3}" srcId="{2BFD2C3B-119E-4AD9-AF3A-128A606C5DA7}" destId="{186A852B-EB56-4B1A-8869-CEF05D770738}" srcOrd="0" destOrd="0" parTransId="{F326193C-DAD8-4843-B6B3-6C2EDE198F41}" sibTransId="{CBFC571C-C2BA-4F59-86EF-A729CB140F18}"/>
    <dgm:cxn modelId="{DFF5E404-615E-4451-B4EA-047C5B4FE717}" type="presOf" srcId="{2BFD2C3B-119E-4AD9-AF3A-128A606C5DA7}" destId="{DE9241E3-0039-4482-9293-6DA04CD02659}" srcOrd="0" destOrd="0" presId="urn:microsoft.com/office/officeart/2005/8/layout/hierarchy3"/>
    <dgm:cxn modelId="{6CE91A69-EFF0-4045-AE28-BC3AC8922AF4}" type="presOf" srcId="{B7778FEC-0C7E-469D-9C62-863AE536FEE6}" destId="{1F4EC5F1-17BB-4ABD-A0FC-01337390D518}" srcOrd="0" destOrd="0" presId="urn:microsoft.com/office/officeart/2005/8/layout/hierarchy3"/>
    <dgm:cxn modelId="{10CF3E8F-F51E-4A8A-9203-60983AD63977}" type="presParOf" srcId="{1F4EC5F1-17BB-4ABD-A0FC-01337390D518}" destId="{5245F66E-982C-41C9-8C5B-2BEC130FB555}" srcOrd="0" destOrd="0" presId="urn:microsoft.com/office/officeart/2005/8/layout/hierarchy3"/>
    <dgm:cxn modelId="{5E6A1AE8-EB07-4F37-9AB6-3F9530E8EE3F}" type="presParOf" srcId="{5245F66E-982C-41C9-8C5B-2BEC130FB555}" destId="{DD5A7477-F0F1-48A5-AA2D-B709B6280E30}" srcOrd="0" destOrd="0" presId="urn:microsoft.com/office/officeart/2005/8/layout/hierarchy3"/>
    <dgm:cxn modelId="{31CA90E3-9CEC-4900-B7DC-5A2294C103E1}" type="presParOf" srcId="{DD5A7477-F0F1-48A5-AA2D-B709B6280E30}" destId="{DE9241E3-0039-4482-9293-6DA04CD02659}" srcOrd="0" destOrd="0" presId="urn:microsoft.com/office/officeart/2005/8/layout/hierarchy3"/>
    <dgm:cxn modelId="{BE37BAB4-0C81-4F04-855D-BC5F071C4D6E}" type="presParOf" srcId="{DD5A7477-F0F1-48A5-AA2D-B709B6280E30}" destId="{D07D4099-9884-4F2E-AE6C-6494D72AB4A2}" srcOrd="1" destOrd="0" presId="urn:microsoft.com/office/officeart/2005/8/layout/hierarchy3"/>
    <dgm:cxn modelId="{D67763C3-8222-441D-B48F-0523FA4CCA8E}" type="presParOf" srcId="{5245F66E-982C-41C9-8C5B-2BEC130FB555}" destId="{75504D52-AFE0-422C-A790-5B148888F923}" srcOrd="1" destOrd="0" presId="urn:microsoft.com/office/officeart/2005/8/layout/hierarchy3"/>
    <dgm:cxn modelId="{AFE1A67F-3140-4C07-B30C-AD5EE364D4DA}" type="presParOf" srcId="{75504D52-AFE0-422C-A790-5B148888F923}" destId="{7E338E7F-FF0B-401A-920A-B0413746810C}" srcOrd="0" destOrd="0" presId="urn:microsoft.com/office/officeart/2005/8/layout/hierarchy3"/>
    <dgm:cxn modelId="{3B949A40-BF3A-4F2F-878E-3B89480FAFAB}" type="presParOf" srcId="{75504D52-AFE0-422C-A790-5B148888F923}" destId="{20CA93F6-F1D6-4FC3-9962-B5CA759123B2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7778FEC-0C7E-469D-9C62-863AE536FEE6}" type="doc">
      <dgm:prSet loTypeId="urn:microsoft.com/office/officeart/2005/8/layout/hierarchy3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86A852B-EB56-4B1A-8869-CEF05D770738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Самопроверка заполнения оценочных листов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F326193C-DAD8-4843-B6B3-6C2EDE198F41}" type="parTrans" cxnId="{EE57D8CE-6CB9-4378-9C17-52DC8BD9E4F3}">
      <dgm:prSet/>
      <dgm:spPr/>
      <dgm:t>
        <a:bodyPr/>
        <a:lstStyle/>
        <a:p>
          <a:endParaRPr lang="ru-RU"/>
        </a:p>
      </dgm:t>
    </dgm:pt>
    <dgm:pt modelId="{CBFC571C-C2BA-4F59-86EF-A729CB140F18}" type="sibTrans" cxnId="{EE57D8CE-6CB9-4378-9C17-52DC8BD9E4F3}">
      <dgm:prSet/>
      <dgm:spPr/>
      <dgm:t>
        <a:bodyPr/>
        <a:lstStyle/>
        <a:p>
          <a:endParaRPr lang="ru-RU"/>
        </a:p>
      </dgm:t>
    </dgm:pt>
    <dgm:pt modelId="{2BFD2C3B-119E-4AD9-AF3A-128A606C5DA7}">
      <dgm:prSet phldrT="[Текст]" custT="1"/>
      <dgm:spPr/>
      <dgm:t>
        <a:bodyPr/>
        <a:lstStyle/>
        <a:p>
          <a:r>
            <a:rPr lang="ru-RU" sz="2000" b="1" dirty="0" smtClean="0"/>
            <a:t>Этап  </a:t>
          </a:r>
          <a:r>
            <a:rPr lang="ru-RU" sz="2000" b="1" dirty="0" smtClean="0"/>
            <a:t>подведение итогов </a:t>
          </a:r>
          <a:endParaRPr lang="ru-RU" sz="2000" b="1" dirty="0"/>
        </a:p>
      </dgm:t>
    </dgm:pt>
    <dgm:pt modelId="{37C7BC13-BD67-4668-BA20-B2FE1E8B7D63}" type="sibTrans" cxnId="{B15DFC88-AD6D-4539-BA04-6C8D9DD0C24C}">
      <dgm:prSet/>
      <dgm:spPr/>
      <dgm:t>
        <a:bodyPr/>
        <a:lstStyle/>
        <a:p>
          <a:endParaRPr lang="ru-RU"/>
        </a:p>
      </dgm:t>
    </dgm:pt>
    <dgm:pt modelId="{6FF62381-EF22-401B-A640-594B0C8D3C72}" type="parTrans" cxnId="{B15DFC88-AD6D-4539-BA04-6C8D9DD0C24C}">
      <dgm:prSet/>
      <dgm:spPr/>
      <dgm:t>
        <a:bodyPr/>
        <a:lstStyle/>
        <a:p>
          <a:endParaRPr lang="ru-RU"/>
        </a:p>
      </dgm:t>
    </dgm:pt>
    <dgm:pt modelId="{1F4EC5F1-17BB-4ABD-A0FC-01337390D518}" type="pres">
      <dgm:prSet presAssocID="{B7778FEC-0C7E-469D-9C62-863AE536FEE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245F66E-982C-41C9-8C5B-2BEC130FB555}" type="pres">
      <dgm:prSet presAssocID="{2BFD2C3B-119E-4AD9-AF3A-128A606C5DA7}" presName="root" presStyleCnt="0"/>
      <dgm:spPr/>
      <dgm:t>
        <a:bodyPr/>
        <a:lstStyle/>
        <a:p>
          <a:endParaRPr lang="ru-RU"/>
        </a:p>
      </dgm:t>
    </dgm:pt>
    <dgm:pt modelId="{DD5A7477-F0F1-48A5-AA2D-B709B6280E30}" type="pres">
      <dgm:prSet presAssocID="{2BFD2C3B-119E-4AD9-AF3A-128A606C5DA7}" presName="rootComposite" presStyleCnt="0"/>
      <dgm:spPr/>
      <dgm:t>
        <a:bodyPr/>
        <a:lstStyle/>
        <a:p>
          <a:endParaRPr lang="ru-RU"/>
        </a:p>
      </dgm:t>
    </dgm:pt>
    <dgm:pt modelId="{DE9241E3-0039-4482-9293-6DA04CD02659}" type="pres">
      <dgm:prSet presAssocID="{2BFD2C3B-119E-4AD9-AF3A-128A606C5DA7}" presName="rootText" presStyleLbl="node1" presStyleIdx="0" presStyleCnt="1" custScaleX="155973" custLinFactNeighborX="7242" custLinFactNeighborY="-78020"/>
      <dgm:spPr/>
      <dgm:t>
        <a:bodyPr/>
        <a:lstStyle/>
        <a:p>
          <a:endParaRPr lang="ru-RU"/>
        </a:p>
      </dgm:t>
    </dgm:pt>
    <dgm:pt modelId="{D07D4099-9884-4F2E-AE6C-6494D72AB4A2}" type="pres">
      <dgm:prSet presAssocID="{2BFD2C3B-119E-4AD9-AF3A-128A606C5DA7}" presName="rootConnector" presStyleLbl="node1" presStyleIdx="0" presStyleCnt="1"/>
      <dgm:spPr/>
      <dgm:t>
        <a:bodyPr/>
        <a:lstStyle/>
        <a:p>
          <a:endParaRPr lang="ru-RU"/>
        </a:p>
      </dgm:t>
    </dgm:pt>
    <dgm:pt modelId="{75504D52-AFE0-422C-A790-5B148888F923}" type="pres">
      <dgm:prSet presAssocID="{2BFD2C3B-119E-4AD9-AF3A-128A606C5DA7}" presName="childShape" presStyleCnt="0"/>
      <dgm:spPr/>
      <dgm:t>
        <a:bodyPr/>
        <a:lstStyle/>
        <a:p>
          <a:endParaRPr lang="ru-RU"/>
        </a:p>
      </dgm:t>
    </dgm:pt>
    <dgm:pt modelId="{7E338E7F-FF0B-401A-920A-B0413746810C}" type="pres">
      <dgm:prSet presAssocID="{F326193C-DAD8-4843-B6B3-6C2EDE198F41}" presName="Name13" presStyleLbl="parChTrans1D2" presStyleIdx="0" presStyleCnt="1"/>
      <dgm:spPr/>
      <dgm:t>
        <a:bodyPr/>
        <a:lstStyle/>
        <a:p>
          <a:endParaRPr lang="ru-RU"/>
        </a:p>
      </dgm:t>
    </dgm:pt>
    <dgm:pt modelId="{20CA93F6-F1D6-4FC3-9962-B5CA759123B2}" type="pres">
      <dgm:prSet presAssocID="{186A852B-EB56-4B1A-8869-CEF05D770738}" presName="childText" presStyleLbl="bgAcc1" presStyleIdx="0" presStyleCnt="1" custScaleX="205383" custLinFactNeighborX="-2234" custLinFactNeighborY="-457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5FC674-3820-4E28-A71C-52DF570D50BB}" type="presOf" srcId="{186A852B-EB56-4B1A-8869-CEF05D770738}" destId="{20CA93F6-F1D6-4FC3-9962-B5CA759123B2}" srcOrd="0" destOrd="0" presId="urn:microsoft.com/office/officeart/2005/8/layout/hierarchy3"/>
    <dgm:cxn modelId="{B15DFC88-AD6D-4539-BA04-6C8D9DD0C24C}" srcId="{B7778FEC-0C7E-469D-9C62-863AE536FEE6}" destId="{2BFD2C3B-119E-4AD9-AF3A-128A606C5DA7}" srcOrd="0" destOrd="0" parTransId="{6FF62381-EF22-401B-A640-594B0C8D3C72}" sibTransId="{37C7BC13-BD67-4668-BA20-B2FE1E8B7D63}"/>
    <dgm:cxn modelId="{55109775-385D-4B98-95C8-89058CFB6741}" type="presOf" srcId="{F326193C-DAD8-4843-B6B3-6C2EDE198F41}" destId="{7E338E7F-FF0B-401A-920A-B0413746810C}" srcOrd="0" destOrd="0" presId="urn:microsoft.com/office/officeart/2005/8/layout/hierarchy3"/>
    <dgm:cxn modelId="{8E29B311-AF51-45F2-A7B1-FC39F6364931}" type="presOf" srcId="{2BFD2C3B-119E-4AD9-AF3A-128A606C5DA7}" destId="{D07D4099-9884-4F2E-AE6C-6494D72AB4A2}" srcOrd="1" destOrd="0" presId="urn:microsoft.com/office/officeart/2005/8/layout/hierarchy3"/>
    <dgm:cxn modelId="{957279B6-4348-4BE6-B08C-6BBC5F45CD42}" type="presOf" srcId="{B7778FEC-0C7E-469D-9C62-863AE536FEE6}" destId="{1F4EC5F1-17BB-4ABD-A0FC-01337390D518}" srcOrd="0" destOrd="0" presId="urn:microsoft.com/office/officeart/2005/8/layout/hierarchy3"/>
    <dgm:cxn modelId="{CF47CC28-DB91-4CCE-8210-6291A952635F}" type="presOf" srcId="{2BFD2C3B-119E-4AD9-AF3A-128A606C5DA7}" destId="{DE9241E3-0039-4482-9293-6DA04CD02659}" srcOrd="0" destOrd="0" presId="urn:microsoft.com/office/officeart/2005/8/layout/hierarchy3"/>
    <dgm:cxn modelId="{EE57D8CE-6CB9-4378-9C17-52DC8BD9E4F3}" srcId="{2BFD2C3B-119E-4AD9-AF3A-128A606C5DA7}" destId="{186A852B-EB56-4B1A-8869-CEF05D770738}" srcOrd="0" destOrd="0" parTransId="{F326193C-DAD8-4843-B6B3-6C2EDE198F41}" sibTransId="{CBFC571C-C2BA-4F59-86EF-A729CB140F18}"/>
    <dgm:cxn modelId="{61F1CDBA-0E56-4AA3-9F67-C0E38815D690}" type="presParOf" srcId="{1F4EC5F1-17BB-4ABD-A0FC-01337390D518}" destId="{5245F66E-982C-41C9-8C5B-2BEC130FB555}" srcOrd="0" destOrd="0" presId="urn:microsoft.com/office/officeart/2005/8/layout/hierarchy3"/>
    <dgm:cxn modelId="{F5D12C64-D68C-46B7-B8FE-715766E82A06}" type="presParOf" srcId="{5245F66E-982C-41C9-8C5B-2BEC130FB555}" destId="{DD5A7477-F0F1-48A5-AA2D-B709B6280E30}" srcOrd="0" destOrd="0" presId="urn:microsoft.com/office/officeart/2005/8/layout/hierarchy3"/>
    <dgm:cxn modelId="{56E7A8D7-327C-45A1-A161-353CFE36C582}" type="presParOf" srcId="{DD5A7477-F0F1-48A5-AA2D-B709B6280E30}" destId="{DE9241E3-0039-4482-9293-6DA04CD02659}" srcOrd="0" destOrd="0" presId="urn:microsoft.com/office/officeart/2005/8/layout/hierarchy3"/>
    <dgm:cxn modelId="{2519C4D0-5F51-4F31-809A-6168B395DD8F}" type="presParOf" srcId="{DD5A7477-F0F1-48A5-AA2D-B709B6280E30}" destId="{D07D4099-9884-4F2E-AE6C-6494D72AB4A2}" srcOrd="1" destOrd="0" presId="urn:microsoft.com/office/officeart/2005/8/layout/hierarchy3"/>
    <dgm:cxn modelId="{9E1E0F1B-EEE3-443C-91E4-00E54E6E0CA4}" type="presParOf" srcId="{5245F66E-982C-41C9-8C5B-2BEC130FB555}" destId="{75504D52-AFE0-422C-A790-5B148888F923}" srcOrd="1" destOrd="0" presId="urn:microsoft.com/office/officeart/2005/8/layout/hierarchy3"/>
    <dgm:cxn modelId="{FD4D1AB5-F646-415F-80C5-36405C3B6322}" type="presParOf" srcId="{75504D52-AFE0-422C-A790-5B148888F923}" destId="{7E338E7F-FF0B-401A-920A-B0413746810C}" srcOrd="0" destOrd="0" presId="urn:microsoft.com/office/officeart/2005/8/layout/hierarchy3"/>
    <dgm:cxn modelId="{C3D6E62D-271E-41D3-84D5-08C50DDC9C31}" type="presParOf" srcId="{75504D52-AFE0-422C-A790-5B148888F923}" destId="{20CA93F6-F1D6-4FC3-9962-B5CA759123B2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7778FEC-0C7E-469D-9C62-863AE536FEE6}" type="doc">
      <dgm:prSet loTypeId="urn:microsoft.com/office/officeart/2005/8/layout/hierarchy3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86A852B-EB56-4B1A-8869-CEF05D770738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Применение полученных знаний к практическому заданию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F326193C-DAD8-4843-B6B3-6C2EDE198F41}" type="parTrans" cxnId="{EE57D8CE-6CB9-4378-9C17-52DC8BD9E4F3}">
      <dgm:prSet/>
      <dgm:spPr/>
      <dgm:t>
        <a:bodyPr/>
        <a:lstStyle/>
        <a:p>
          <a:endParaRPr lang="ru-RU"/>
        </a:p>
      </dgm:t>
    </dgm:pt>
    <dgm:pt modelId="{CBFC571C-C2BA-4F59-86EF-A729CB140F18}" type="sibTrans" cxnId="{EE57D8CE-6CB9-4378-9C17-52DC8BD9E4F3}">
      <dgm:prSet/>
      <dgm:spPr/>
      <dgm:t>
        <a:bodyPr/>
        <a:lstStyle/>
        <a:p>
          <a:endParaRPr lang="ru-RU"/>
        </a:p>
      </dgm:t>
    </dgm:pt>
    <dgm:pt modelId="{2BFD2C3B-119E-4AD9-AF3A-128A606C5DA7}">
      <dgm:prSet phldrT="[Текст]" custT="1"/>
      <dgm:spPr/>
      <dgm:t>
        <a:bodyPr/>
        <a:lstStyle/>
        <a:p>
          <a:r>
            <a:rPr lang="ru-RU" sz="2000" b="1" dirty="0" smtClean="0"/>
            <a:t>Этап  </a:t>
          </a:r>
          <a:r>
            <a:rPr lang="ru-RU" sz="2000" b="1" dirty="0" smtClean="0"/>
            <a:t>рефлексии</a:t>
          </a:r>
          <a:endParaRPr lang="ru-RU" sz="2000" b="1" dirty="0"/>
        </a:p>
      </dgm:t>
    </dgm:pt>
    <dgm:pt modelId="{37C7BC13-BD67-4668-BA20-B2FE1E8B7D63}" type="sibTrans" cxnId="{B15DFC88-AD6D-4539-BA04-6C8D9DD0C24C}">
      <dgm:prSet/>
      <dgm:spPr/>
      <dgm:t>
        <a:bodyPr/>
        <a:lstStyle/>
        <a:p>
          <a:endParaRPr lang="ru-RU"/>
        </a:p>
      </dgm:t>
    </dgm:pt>
    <dgm:pt modelId="{6FF62381-EF22-401B-A640-594B0C8D3C72}" type="parTrans" cxnId="{B15DFC88-AD6D-4539-BA04-6C8D9DD0C24C}">
      <dgm:prSet/>
      <dgm:spPr/>
      <dgm:t>
        <a:bodyPr/>
        <a:lstStyle/>
        <a:p>
          <a:endParaRPr lang="ru-RU"/>
        </a:p>
      </dgm:t>
    </dgm:pt>
    <dgm:pt modelId="{1F4EC5F1-17BB-4ABD-A0FC-01337390D518}" type="pres">
      <dgm:prSet presAssocID="{B7778FEC-0C7E-469D-9C62-863AE536FEE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245F66E-982C-41C9-8C5B-2BEC130FB555}" type="pres">
      <dgm:prSet presAssocID="{2BFD2C3B-119E-4AD9-AF3A-128A606C5DA7}" presName="root" presStyleCnt="0"/>
      <dgm:spPr/>
      <dgm:t>
        <a:bodyPr/>
        <a:lstStyle/>
        <a:p>
          <a:endParaRPr lang="ru-RU"/>
        </a:p>
      </dgm:t>
    </dgm:pt>
    <dgm:pt modelId="{DD5A7477-F0F1-48A5-AA2D-B709B6280E30}" type="pres">
      <dgm:prSet presAssocID="{2BFD2C3B-119E-4AD9-AF3A-128A606C5DA7}" presName="rootComposite" presStyleCnt="0"/>
      <dgm:spPr/>
      <dgm:t>
        <a:bodyPr/>
        <a:lstStyle/>
        <a:p>
          <a:endParaRPr lang="ru-RU"/>
        </a:p>
      </dgm:t>
    </dgm:pt>
    <dgm:pt modelId="{DE9241E3-0039-4482-9293-6DA04CD02659}" type="pres">
      <dgm:prSet presAssocID="{2BFD2C3B-119E-4AD9-AF3A-128A606C5DA7}" presName="rootText" presStyleLbl="node1" presStyleIdx="0" presStyleCnt="1" custScaleX="155973" custLinFactNeighborX="-146" custLinFactNeighborY="-70632"/>
      <dgm:spPr/>
      <dgm:t>
        <a:bodyPr/>
        <a:lstStyle/>
        <a:p>
          <a:endParaRPr lang="ru-RU"/>
        </a:p>
      </dgm:t>
    </dgm:pt>
    <dgm:pt modelId="{D07D4099-9884-4F2E-AE6C-6494D72AB4A2}" type="pres">
      <dgm:prSet presAssocID="{2BFD2C3B-119E-4AD9-AF3A-128A606C5DA7}" presName="rootConnector" presStyleLbl="node1" presStyleIdx="0" presStyleCnt="1"/>
      <dgm:spPr/>
      <dgm:t>
        <a:bodyPr/>
        <a:lstStyle/>
        <a:p>
          <a:endParaRPr lang="ru-RU"/>
        </a:p>
      </dgm:t>
    </dgm:pt>
    <dgm:pt modelId="{75504D52-AFE0-422C-A790-5B148888F923}" type="pres">
      <dgm:prSet presAssocID="{2BFD2C3B-119E-4AD9-AF3A-128A606C5DA7}" presName="childShape" presStyleCnt="0"/>
      <dgm:spPr/>
      <dgm:t>
        <a:bodyPr/>
        <a:lstStyle/>
        <a:p>
          <a:endParaRPr lang="ru-RU"/>
        </a:p>
      </dgm:t>
    </dgm:pt>
    <dgm:pt modelId="{7E338E7F-FF0B-401A-920A-B0413746810C}" type="pres">
      <dgm:prSet presAssocID="{F326193C-DAD8-4843-B6B3-6C2EDE198F41}" presName="Name13" presStyleLbl="parChTrans1D2" presStyleIdx="0" presStyleCnt="1"/>
      <dgm:spPr/>
      <dgm:t>
        <a:bodyPr/>
        <a:lstStyle/>
        <a:p>
          <a:endParaRPr lang="ru-RU"/>
        </a:p>
      </dgm:t>
    </dgm:pt>
    <dgm:pt modelId="{20CA93F6-F1D6-4FC3-9962-B5CA759123B2}" type="pres">
      <dgm:prSet presAssocID="{186A852B-EB56-4B1A-8869-CEF05D770738}" presName="childText" presStyleLbl="bgAcc1" presStyleIdx="0" presStyleCnt="1" custScaleX="205383" custLinFactNeighborX="-6852" custLinFactNeighborY="-183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57D8CE-6CB9-4378-9C17-52DC8BD9E4F3}" srcId="{2BFD2C3B-119E-4AD9-AF3A-128A606C5DA7}" destId="{186A852B-EB56-4B1A-8869-CEF05D770738}" srcOrd="0" destOrd="0" parTransId="{F326193C-DAD8-4843-B6B3-6C2EDE198F41}" sibTransId="{CBFC571C-C2BA-4F59-86EF-A729CB140F18}"/>
    <dgm:cxn modelId="{3B9CB38A-CFEA-454C-AA1B-B967F2E04451}" type="presOf" srcId="{F326193C-DAD8-4843-B6B3-6C2EDE198F41}" destId="{7E338E7F-FF0B-401A-920A-B0413746810C}" srcOrd="0" destOrd="0" presId="urn:microsoft.com/office/officeart/2005/8/layout/hierarchy3"/>
    <dgm:cxn modelId="{B15DFC88-AD6D-4539-BA04-6C8D9DD0C24C}" srcId="{B7778FEC-0C7E-469D-9C62-863AE536FEE6}" destId="{2BFD2C3B-119E-4AD9-AF3A-128A606C5DA7}" srcOrd="0" destOrd="0" parTransId="{6FF62381-EF22-401B-A640-594B0C8D3C72}" sibTransId="{37C7BC13-BD67-4668-BA20-B2FE1E8B7D63}"/>
    <dgm:cxn modelId="{1A6CD0DE-734F-47E2-BE2A-0395FCAE09FE}" type="presOf" srcId="{186A852B-EB56-4B1A-8869-CEF05D770738}" destId="{20CA93F6-F1D6-4FC3-9962-B5CA759123B2}" srcOrd="0" destOrd="0" presId="urn:microsoft.com/office/officeart/2005/8/layout/hierarchy3"/>
    <dgm:cxn modelId="{166DE8A6-850C-45FF-9155-5F44890ABB17}" type="presOf" srcId="{2BFD2C3B-119E-4AD9-AF3A-128A606C5DA7}" destId="{DE9241E3-0039-4482-9293-6DA04CD02659}" srcOrd="0" destOrd="0" presId="urn:microsoft.com/office/officeart/2005/8/layout/hierarchy3"/>
    <dgm:cxn modelId="{48483F00-21DA-42AC-A09A-BD0D0DFBAFF1}" type="presOf" srcId="{B7778FEC-0C7E-469D-9C62-863AE536FEE6}" destId="{1F4EC5F1-17BB-4ABD-A0FC-01337390D518}" srcOrd="0" destOrd="0" presId="urn:microsoft.com/office/officeart/2005/8/layout/hierarchy3"/>
    <dgm:cxn modelId="{7CE9816D-A0C2-4E80-9864-53B20BB0B3D4}" type="presOf" srcId="{2BFD2C3B-119E-4AD9-AF3A-128A606C5DA7}" destId="{D07D4099-9884-4F2E-AE6C-6494D72AB4A2}" srcOrd="1" destOrd="0" presId="urn:microsoft.com/office/officeart/2005/8/layout/hierarchy3"/>
    <dgm:cxn modelId="{EB59E5F4-6AA5-44A5-8635-FF8320EAE888}" type="presParOf" srcId="{1F4EC5F1-17BB-4ABD-A0FC-01337390D518}" destId="{5245F66E-982C-41C9-8C5B-2BEC130FB555}" srcOrd="0" destOrd="0" presId="urn:microsoft.com/office/officeart/2005/8/layout/hierarchy3"/>
    <dgm:cxn modelId="{91A554B3-B14B-4B53-81AC-5C26C38515DA}" type="presParOf" srcId="{5245F66E-982C-41C9-8C5B-2BEC130FB555}" destId="{DD5A7477-F0F1-48A5-AA2D-B709B6280E30}" srcOrd="0" destOrd="0" presId="urn:microsoft.com/office/officeart/2005/8/layout/hierarchy3"/>
    <dgm:cxn modelId="{1538EA7C-1819-416D-88D6-2D8A8984FD3D}" type="presParOf" srcId="{DD5A7477-F0F1-48A5-AA2D-B709B6280E30}" destId="{DE9241E3-0039-4482-9293-6DA04CD02659}" srcOrd="0" destOrd="0" presId="urn:microsoft.com/office/officeart/2005/8/layout/hierarchy3"/>
    <dgm:cxn modelId="{0379D198-8439-46F8-88EA-164EA55E356B}" type="presParOf" srcId="{DD5A7477-F0F1-48A5-AA2D-B709B6280E30}" destId="{D07D4099-9884-4F2E-AE6C-6494D72AB4A2}" srcOrd="1" destOrd="0" presId="urn:microsoft.com/office/officeart/2005/8/layout/hierarchy3"/>
    <dgm:cxn modelId="{E6EE8343-1B09-4161-9906-DC98D067E647}" type="presParOf" srcId="{5245F66E-982C-41C9-8C5B-2BEC130FB555}" destId="{75504D52-AFE0-422C-A790-5B148888F923}" srcOrd="1" destOrd="0" presId="urn:microsoft.com/office/officeart/2005/8/layout/hierarchy3"/>
    <dgm:cxn modelId="{00258AF1-35FF-4D56-A167-277A17D737C8}" type="presParOf" srcId="{75504D52-AFE0-422C-A790-5B148888F923}" destId="{7E338E7F-FF0B-401A-920A-B0413746810C}" srcOrd="0" destOrd="0" presId="urn:microsoft.com/office/officeart/2005/8/layout/hierarchy3"/>
    <dgm:cxn modelId="{C20DB528-5406-4190-B83D-1E0BD1C79D09}" type="presParOf" srcId="{75504D52-AFE0-422C-A790-5B148888F923}" destId="{20CA93F6-F1D6-4FC3-9962-B5CA759123B2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9241E3-0039-4482-9293-6DA04CD02659}">
      <dsp:nvSpPr>
        <dsp:cNvPr id="0" name=""/>
        <dsp:cNvSpPr/>
      </dsp:nvSpPr>
      <dsp:spPr>
        <a:xfrm>
          <a:off x="2631" y="225973"/>
          <a:ext cx="3388420" cy="108622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u="sng" kern="1200" dirty="0" err="1" smtClean="0"/>
            <a:t>Мотивационно-организационный</a:t>
          </a:r>
          <a:r>
            <a:rPr lang="ru-RU" sz="2000" b="1" u="sng" kern="1200" dirty="0" smtClean="0"/>
            <a:t> этап</a:t>
          </a:r>
          <a:endParaRPr lang="ru-RU" sz="2000" b="1" kern="1200" dirty="0"/>
        </a:p>
      </dsp:txBody>
      <dsp:txXfrm>
        <a:off x="34445" y="257787"/>
        <a:ext cx="3324792" cy="1022592"/>
      </dsp:txXfrm>
    </dsp:sp>
    <dsp:sp modelId="{7E338E7F-FF0B-401A-920A-B0413746810C}">
      <dsp:nvSpPr>
        <dsp:cNvPr id="0" name=""/>
        <dsp:cNvSpPr/>
      </dsp:nvSpPr>
      <dsp:spPr>
        <a:xfrm>
          <a:off x="341474" y="1312193"/>
          <a:ext cx="305508" cy="7022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2252"/>
              </a:lnTo>
              <a:lnTo>
                <a:pt x="305508" y="702252"/>
              </a:lnTo>
            </a:path>
          </a:pathLst>
        </a:custGeom>
        <a:noFill/>
        <a:ln w="222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CA93F6-F1D6-4FC3-9962-B5CA759123B2}">
      <dsp:nvSpPr>
        <dsp:cNvPr id="0" name=""/>
        <dsp:cNvSpPr/>
      </dsp:nvSpPr>
      <dsp:spPr>
        <a:xfrm>
          <a:off x="646982" y="1471336"/>
          <a:ext cx="3569459" cy="1086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Проверка готовности учащихся к уроку</a:t>
          </a:r>
          <a:endParaRPr lang="ru-RU" sz="1600" kern="1200" dirty="0"/>
        </a:p>
      </dsp:txBody>
      <dsp:txXfrm>
        <a:off x="678796" y="1503150"/>
        <a:ext cx="3505831" cy="1022592"/>
      </dsp:txXfrm>
    </dsp:sp>
    <dsp:sp modelId="{4C562E6F-0A01-447B-8A90-03B2029B5735}">
      <dsp:nvSpPr>
        <dsp:cNvPr id="0" name=""/>
        <dsp:cNvSpPr/>
      </dsp:nvSpPr>
      <dsp:spPr>
        <a:xfrm>
          <a:off x="341474" y="1312193"/>
          <a:ext cx="305508" cy="32901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90194"/>
              </a:lnTo>
              <a:lnTo>
                <a:pt x="305508" y="3290194"/>
              </a:lnTo>
            </a:path>
          </a:pathLst>
        </a:custGeom>
        <a:noFill/>
        <a:ln w="222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950BE-25E6-4FA6-B80F-0FD586CD1A72}">
      <dsp:nvSpPr>
        <dsp:cNvPr id="0" name=""/>
        <dsp:cNvSpPr/>
      </dsp:nvSpPr>
      <dsp:spPr>
        <a:xfrm>
          <a:off x="646982" y="4059277"/>
          <a:ext cx="3603331" cy="1086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4">
              <a:hueOff val="-1028578"/>
              <a:satOff val="-2845"/>
              <a:lumOff val="176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Знакомство с </a:t>
          </a:r>
          <a:r>
            <a:rPr lang="ru-RU" sz="1600" kern="1200" dirty="0" smtClean="0"/>
            <a:t>оценочным листом </a:t>
          </a:r>
          <a:endParaRPr lang="ru-RU" sz="1600" kern="1200" dirty="0"/>
        </a:p>
      </dsp:txBody>
      <dsp:txXfrm>
        <a:off x="678796" y="4091091"/>
        <a:ext cx="3539703" cy="1022592"/>
      </dsp:txXfrm>
    </dsp:sp>
    <dsp:sp modelId="{F87C79D9-025C-4F2F-BB55-D774D11199E8}">
      <dsp:nvSpPr>
        <dsp:cNvPr id="0" name=""/>
        <dsp:cNvSpPr/>
      </dsp:nvSpPr>
      <dsp:spPr>
        <a:xfrm>
          <a:off x="341474" y="1312193"/>
          <a:ext cx="305508" cy="19962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6223"/>
              </a:lnTo>
              <a:lnTo>
                <a:pt x="305508" y="1996223"/>
              </a:lnTo>
            </a:path>
          </a:pathLst>
        </a:custGeom>
        <a:noFill/>
        <a:ln w="222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9C2629-1748-40B5-8E27-93081DDD7C1F}">
      <dsp:nvSpPr>
        <dsp:cNvPr id="0" name=""/>
        <dsp:cNvSpPr/>
      </dsp:nvSpPr>
      <dsp:spPr>
        <a:xfrm>
          <a:off x="646982" y="2765307"/>
          <a:ext cx="3537619" cy="10862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4">
              <a:hueOff val="-2057156"/>
              <a:satOff val="-5690"/>
              <a:lumOff val="35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Создание доброжелательной обстановки</a:t>
          </a:r>
          <a:endParaRPr lang="ru-RU" sz="1600" kern="1200" dirty="0"/>
        </a:p>
      </dsp:txBody>
      <dsp:txXfrm>
        <a:off x="678796" y="2797121"/>
        <a:ext cx="3473991" cy="10225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9241E3-0039-4482-9293-6DA04CD02659}">
      <dsp:nvSpPr>
        <dsp:cNvPr id="0" name=""/>
        <dsp:cNvSpPr/>
      </dsp:nvSpPr>
      <dsp:spPr>
        <a:xfrm>
          <a:off x="1104212" y="0"/>
          <a:ext cx="3459690" cy="1109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Этап  </a:t>
          </a:r>
          <a:r>
            <a:rPr lang="ru-RU" sz="2000" b="1" kern="1200" dirty="0" smtClean="0"/>
            <a:t>подготовки к усвоению нового материала</a:t>
          </a:r>
          <a:endParaRPr lang="ru-RU" sz="2000" b="1" kern="1200" dirty="0"/>
        </a:p>
      </dsp:txBody>
      <dsp:txXfrm>
        <a:off x="1136695" y="32483"/>
        <a:ext cx="3394724" cy="1044101"/>
      </dsp:txXfrm>
    </dsp:sp>
    <dsp:sp modelId="{7E338E7F-FF0B-401A-920A-B0413746810C}">
      <dsp:nvSpPr>
        <dsp:cNvPr id="0" name=""/>
        <dsp:cNvSpPr/>
      </dsp:nvSpPr>
      <dsp:spPr>
        <a:xfrm>
          <a:off x="1450181" y="1109067"/>
          <a:ext cx="240589" cy="7080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8026"/>
              </a:lnTo>
              <a:lnTo>
                <a:pt x="240589" y="708026"/>
              </a:lnTo>
            </a:path>
          </a:pathLst>
        </a:custGeom>
        <a:noFill/>
        <a:ln w="222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CA93F6-F1D6-4FC3-9962-B5CA759123B2}">
      <dsp:nvSpPr>
        <dsp:cNvPr id="0" name=""/>
        <dsp:cNvSpPr/>
      </dsp:nvSpPr>
      <dsp:spPr>
        <a:xfrm>
          <a:off x="1690771" y="1262560"/>
          <a:ext cx="3644536" cy="11090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«Мозговой штурм» по визуальным ситуациям</a:t>
          </a:r>
          <a:endParaRPr lang="ru-RU" sz="1600" kern="1200" dirty="0"/>
        </a:p>
      </dsp:txBody>
      <dsp:txXfrm>
        <a:off x="1723254" y="1295043"/>
        <a:ext cx="3579570" cy="1044101"/>
      </dsp:txXfrm>
    </dsp:sp>
    <dsp:sp modelId="{5ADDAAF1-FE79-47E8-B70C-07366D6C4E29}">
      <dsp:nvSpPr>
        <dsp:cNvPr id="0" name=""/>
        <dsp:cNvSpPr/>
      </dsp:nvSpPr>
      <dsp:spPr>
        <a:xfrm>
          <a:off x="1450181" y="1109067"/>
          <a:ext cx="398485" cy="19711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71176"/>
              </a:lnTo>
              <a:lnTo>
                <a:pt x="398485" y="1971176"/>
              </a:lnTo>
            </a:path>
          </a:pathLst>
        </a:custGeom>
        <a:noFill/>
        <a:ln w="222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137CD7-D845-403E-8B29-BCBE6180F2DD}">
      <dsp:nvSpPr>
        <dsp:cNvPr id="0" name=""/>
        <dsp:cNvSpPr/>
      </dsp:nvSpPr>
      <dsp:spPr>
        <a:xfrm>
          <a:off x="1848667" y="2525710"/>
          <a:ext cx="5650510" cy="11090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4">
              <a:hueOff val="-1028578"/>
              <a:satOff val="-2845"/>
              <a:lumOff val="176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Для определения </a:t>
          </a:r>
          <a:r>
            <a:rPr lang="ru-RU" sz="1600" b="1" kern="1200" dirty="0" smtClean="0"/>
            <a:t>темы урока</a:t>
          </a:r>
          <a:r>
            <a:rPr lang="ru-RU" sz="1600" kern="1200" dirty="0" smtClean="0"/>
            <a:t> предлагается проблемные вопросы к картинкам, что способствует побуждению учащихся к работе с новой информацией, пробуждению их интереса к теме урока.</a:t>
          </a:r>
          <a:endParaRPr lang="ru-RU" sz="1600" kern="1200" dirty="0" smtClean="0"/>
        </a:p>
      </dsp:txBody>
      <dsp:txXfrm>
        <a:off x="1881150" y="2558193"/>
        <a:ext cx="5585544" cy="1044101"/>
      </dsp:txXfrm>
    </dsp:sp>
    <dsp:sp modelId="{F87C79D9-025C-4F2F-BB55-D774D11199E8}">
      <dsp:nvSpPr>
        <dsp:cNvPr id="0" name=""/>
        <dsp:cNvSpPr/>
      </dsp:nvSpPr>
      <dsp:spPr>
        <a:xfrm>
          <a:off x="1450181" y="1109067"/>
          <a:ext cx="227636" cy="3223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23779"/>
              </a:lnTo>
              <a:lnTo>
                <a:pt x="227636" y="3223779"/>
              </a:lnTo>
            </a:path>
          </a:pathLst>
        </a:custGeom>
        <a:noFill/>
        <a:ln w="222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9C2629-1748-40B5-8E27-93081DDD7C1F}">
      <dsp:nvSpPr>
        <dsp:cNvPr id="0" name=""/>
        <dsp:cNvSpPr/>
      </dsp:nvSpPr>
      <dsp:spPr>
        <a:xfrm>
          <a:off x="1677817" y="3778313"/>
          <a:ext cx="3612027" cy="11090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4">
              <a:hueOff val="-2057156"/>
              <a:satOff val="-5690"/>
              <a:lumOff val="35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Для постановки </a:t>
          </a:r>
          <a:r>
            <a:rPr lang="ru-RU" sz="1600" b="1" kern="1200" dirty="0" smtClean="0"/>
            <a:t>целей урока</a:t>
          </a:r>
          <a:r>
            <a:rPr lang="ru-RU" sz="1600" kern="1200" dirty="0" smtClean="0"/>
            <a:t> используется прием </a:t>
          </a:r>
          <a:r>
            <a:rPr lang="ru-RU" sz="1600" i="1" kern="1200" dirty="0" smtClean="0"/>
            <a:t>«домысливания» и составление схематического плана урока.</a:t>
          </a:r>
          <a:endParaRPr lang="ru-RU" sz="1600" kern="1200" dirty="0"/>
        </a:p>
      </dsp:txBody>
      <dsp:txXfrm>
        <a:off x="1710300" y="3810796"/>
        <a:ext cx="3547061" cy="10441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9241E3-0039-4482-9293-6DA04CD02659}">
      <dsp:nvSpPr>
        <dsp:cNvPr id="0" name=""/>
        <dsp:cNvSpPr/>
      </dsp:nvSpPr>
      <dsp:spPr>
        <a:xfrm>
          <a:off x="52626" y="121786"/>
          <a:ext cx="3119969" cy="9668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Этап изучения новых знаний и способов деятельности</a:t>
          </a:r>
          <a:endParaRPr lang="ru-RU" sz="2000" b="1" kern="1200" dirty="0"/>
        </a:p>
      </dsp:txBody>
      <dsp:txXfrm>
        <a:off x="80945" y="150105"/>
        <a:ext cx="3063331" cy="910254"/>
      </dsp:txXfrm>
    </dsp:sp>
    <dsp:sp modelId="{7E338E7F-FF0B-401A-920A-B0413746810C}">
      <dsp:nvSpPr>
        <dsp:cNvPr id="0" name=""/>
        <dsp:cNvSpPr/>
      </dsp:nvSpPr>
      <dsp:spPr>
        <a:xfrm>
          <a:off x="364623" y="1088679"/>
          <a:ext cx="261141" cy="8619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61955"/>
              </a:lnTo>
              <a:lnTo>
                <a:pt x="261141" y="861955"/>
              </a:lnTo>
            </a:path>
          </a:pathLst>
        </a:custGeom>
        <a:noFill/>
        <a:ln w="222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CA93F6-F1D6-4FC3-9962-B5CA759123B2}">
      <dsp:nvSpPr>
        <dsp:cNvPr id="0" name=""/>
        <dsp:cNvSpPr/>
      </dsp:nvSpPr>
      <dsp:spPr>
        <a:xfrm>
          <a:off x="625764" y="1417930"/>
          <a:ext cx="3766723" cy="10654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фронтальный опыт с полосками бумаги и полиэтиленовыми полосками (результат записывают в оценочный лист и зарисовывают в рабочую тетрадь) </a:t>
          </a:r>
          <a:endParaRPr lang="ru-RU" sz="1600" kern="1200" dirty="0"/>
        </a:p>
      </dsp:txBody>
      <dsp:txXfrm>
        <a:off x="656969" y="1449135"/>
        <a:ext cx="3704313" cy="1002998"/>
      </dsp:txXfrm>
    </dsp:sp>
    <dsp:sp modelId="{4C562E6F-0A01-447B-8A90-03B2029B5735}">
      <dsp:nvSpPr>
        <dsp:cNvPr id="0" name=""/>
        <dsp:cNvSpPr/>
      </dsp:nvSpPr>
      <dsp:spPr>
        <a:xfrm>
          <a:off x="364623" y="1088679"/>
          <a:ext cx="295005" cy="29756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75645"/>
              </a:lnTo>
              <a:lnTo>
                <a:pt x="295005" y="2975645"/>
              </a:lnTo>
            </a:path>
          </a:pathLst>
        </a:custGeom>
        <a:noFill/>
        <a:ln w="222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950BE-25E6-4FA6-B80F-0FD586CD1A72}">
      <dsp:nvSpPr>
        <dsp:cNvPr id="0" name=""/>
        <dsp:cNvSpPr/>
      </dsp:nvSpPr>
      <dsp:spPr>
        <a:xfrm>
          <a:off x="659628" y="3747880"/>
          <a:ext cx="2459199" cy="6328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4">
              <a:hueOff val="-1028578"/>
              <a:satOff val="-2845"/>
              <a:lumOff val="176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Работа с учебником</a:t>
          </a:r>
          <a:endParaRPr lang="ru-RU" sz="1600" kern="1200" dirty="0"/>
        </a:p>
      </dsp:txBody>
      <dsp:txXfrm>
        <a:off x="678165" y="3766417"/>
        <a:ext cx="2422125" cy="595813"/>
      </dsp:txXfrm>
    </dsp:sp>
    <dsp:sp modelId="{F87C79D9-025C-4F2F-BB55-D774D11199E8}">
      <dsp:nvSpPr>
        <dsp:cNvPr id="0" name=""/>
        <dsp:cNvSpPr/>
      </dsp:nvSpPr>
      <dsp:spPr>
        <a:xfrm>
          <a:off x="364623" y="1088679"/>
          <a:ext cx="264069" cy="1982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82494"/>
              </a:lnTo>
              <a:lnTo>
                <a:pt x="264069" y="1982494"/>
              </a:lnTo>
            </a:path>
          </a:pathLst>
        </a:custGeom>
        <a:noFill/>
        <a:ln w="222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9C2629-1748-40B5-8E27-93081DDD7C1F}">
      <dsp:nvSpPr>
        <dsp:cNvPr id="0" name=""/>
        <dsp:cNvSpPr/>
      </dsp:nvSpPr>
      <dsp:spPr>
        <a:xfrm>
          <a:off x="628693" y="2642064"/>
          <a:ext cx="2426226" cy="8582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4">
              <a:hueOff val="-2057156"/>
              <a:satOff val="-5690"/>
              <a:lumOff val="35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Историческая справка возникновения электростатики</a:t>
          </a:r>
          <a:endParaRPr lang="ru-RU" sz="1600" kern="1200" dirty="0"/>
        </a:p>
      </dsp:txBody>
      <dsp:txXfrm>
        <a:off x="653829" y="2667200"/>
        <a:ext cx="2375954" cy="8079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9241E3-0039-4482-9293-6DA04CD02659}">
      <dsp:nvSpPr>
        <dsp:cNvPr id="0" name=""/>
        <dsp:cNvSpPr/>
      </dsp:nvSpPr>
      <dsp:spPr>
        <a:xfrm>
          <a:off x="3192" y="48070"/>
          <a:ext cx="3997335" cy="111229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Этап </a:t>
          </a:r>
          <a:r>
            <a:rPr lang="ru-RU" sz="2000" b="1" kern="1200" dirty="0" smtClean="0"/>
            <a:t>первичного закрепления изученного материала</a:t>
          </a:r>
          <a:endParaRPr lang="ru-RU" sz="2000" b="1" kern="1200" dirty="0" smtClean="0"/>
        </a:p>
      </dsp:txBody>
      <dsp:txXfrm>
        <a:off x="35770" y="80648"/>
        <a:ext cx="3932179" cy="1047141"/>
      </dsp:txXfrm>
    </dsp:sp>
    <dsp:sp modelId="{7E338E7F-FF0B-401A-920A-B0413746810C}">
      <dsp:nvSpPr>
        <dsp:cNvPr id="0" name=""/>
        <dsp:cNvSpPr/>
      </dsp:nvSpPr>
      <dsp:spPr>
        <a:xfrm>
          <a:off x="402925" y="1160368"/>
          <a:ext cx="214371" cy="3916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1608"/>
              </a:lnTo>
              <a:lnTo>
                <a:pt x="214371" y="391608"/>
              </a:lnTo>
            </a:path>
          </a:pathLst>
        </a:custGeom>
        <a:noFill/>
        <a:ln w="222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CA93F6-F1D6-4FC3-9962-B5CA759123B2}">
      <dsp:nvSpPr>
        <dsp:cNvPr id="0" name=""/>
        <dsp:cNvSpPr/>
      </dsp:nvSpPr>
      <dsp:spPr>
        <a:xfrm>
          <a:off x="617297" y="1344213"/>
          <a:ext cx="2815267" cy="4155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Ответы на проблемные вопросы в начале урока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9467" y="1356383"/>
        <a:ext cx="2790927" cy="39118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9241E3-0039-4482-9293-6DA04CD02659}">
      <dsp:nvSpPr>
        <dsp:cNvPr id="0" name=""/>
        <dsp:cNvSpPr/>
      </dsp:nvSpPr>
      <dsp:spPr>
        <a:xfrm>
          <a:off x="76004" y="0"/>
          <a:ext cx="3040239" cy="974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Этап  </a:t>
          </a:r>
          <a:r>
            <a:rPr lang="ru-RU" sz="2000" b="1" kern="1200" dirty="0" smtClean="0"/>
            <a:t>самостоятельная работа</a:t>
          </a:r>
          <a:endParaRPr lang="ru-RU" sz="2000" b="1" kern="1200" dirty="0"/>
        </a:p>
      </dsp:txBody>
      <dsp:txXfrm>
        <a:off x="104549" y="28545"/>
        <a:ext cx="2983149" cy="917514"/>
      </dsp:txXfrm>
    </dsp:sp>
    <dsp:sp modelId="{7E338E7F-FF0B-401A-920A-B0413746810C}">
      <dsp:nvSpPr>
        <dsp:cNvPr id="0" name=""/>
        <dsp:cNvSpPr/>
      </dsp:nvSpPr>
      <dsp:spPr>
        <a:xfrm>
          <a:off x="334308" y="974604"/>
          <a:ext cx="91440" cy="104566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045669"/>
              </a:lnTo>
              <a:lnTo>
                <a:pt x="101722" y="1045669"/>
              </a:lnTo>
            </a:path>
          </a:pathLst>
        </a:custGeom>
        <a:noFill/>
        <a:ln w="222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CA93F6-F1D6-4FC3-9962-B5CA759123B2}">
      <dsp:nvSpPr>
        <dsp:cNvPr id="0" name=""/>
        <dsp:cNvSpPr/>
      </dsp:nvSpPr>
      <dsp:spPr>
        <a:xfrm>
          <a:off x="436031" y="1057886"/>
          <a:ext cx="3202674" cy="19247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Ситуационная задача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формирования навыков функциональной грамотности: смысловое чтение научного физического текста, глобальной компетентности, естественно - научной грамотности)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2406" y="1114261"/>
        <a:ext cx="3089924" cy="181202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9241E3-0039-4482-9293-6DA04CD02659}">
      <dsp:nvSpPr>
        <dsp:cNvPr id="0" name=""/>
        <dsp:cNvSpPr/>
      </dsp:nvSpPr>
      <dsp:spPr>
        <a:xfrm>
          <a:off x="144012" y="0"/>
          <a:ext cx="3040239" cy="974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Этап  </a:t>
          </a:r>
          <a:r>
            <a:rPr lang="ru-RU" sz="2000" b="1" kern="1200" dirty="0" smtClean="0"/>
            <a:t>подведение итогов </a:t>
          </a:r>
          <a:endParaRPr lang="ru-RU" sz="2000" b="1" kern="1200" dirty="0"/>
        </a:p>
      </dsp:txBody>
      <dsp:txXfrm>
        <a:off x="172557" y="28545"/>
        <a:ext cx="2983149" cy="917514"/>
      </dsp:txXfrm>
    </dsp:sp>
    <dsp:sp modelId="{7E338E7F-FF0B-401A-920A-B0413746810C}">
      <dsp:nvSpPr>
        <dsp:cNvPr id="0" name=""/>
        <dsp:cNvSpPr/>
      </dsp:nvSpPr>
      <dsp:spPr>
        <a:xfrm>
          <a:off x="448036" y="974604"/>
          <a:ext cx="128025" cy="5928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2817"/>
              </a:lnTo>
              <a:lnTo>
                <a:pt x="128025" y="592817"/>
              </a:lnTo>
            </a:path>
          </a:pathLst>
        </a:custGeom>
        <a:noFill/>
        <a:ln w="222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CA93F6-F1D6-4FC3-9962-B5CA759123B2}">
      <dsp:nvSpPr>
        <dsp:cNvPr id="0" name=""/>
        <dsp:cNvSpPr/>
      </dsp:nvSpPr>
      <dsp:spPr>
        <a:xfrm>
          <a:off x="576062" y="1080119"/>
          <a:ext cx="3202674" cy="9746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Самопроверка заполнения оценочных листов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04607" y="1108664"/>
        <a:ext cx="3145584" cy="91751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9241E3-0039-4482-9293-6DA04CD02659}">
      <dsp:nvSpPr>
        <dsp:cNvPr id="0" name=""/>
        <dsp:cNvSpPr/>
      </dsp:nvSpPr>
      <dsp:spPr>
        <a:xfrm>
          <a:off x="4" y="144013"/>
          <a:ext cx="3040239" cy="974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Этап  </a:t>
          </a:r>
          <a:r>
            <a:rPr lang="ru-RU" sz="2000" b="1" kern="1200" dirty="0" smtClean="0"/>
            <a:t>рефлексии</a:t>
          </a:r>
          <a:endParaRPr lang="ru-RU" sz="2000" b="1" kern="1200" dirty="0"/>
        </a:p>
      </dsp:txBody>
      <dsp:txXfrm>
        <a:off x="28549" y="172558"/>
        <a:ext cx="2983149" cy="917514"/>
      </dsp:txXfrm>
    </dsp:sp>
    <dsp:sp modelId="{7E338E7F-FF0B-401A-920A-B0413746810C}">
      <dsp:nvSpPr>
        <dsp:cNvPr id="0" name=""/>
        <dsp:cNvSpPr/>
      </dsp:nvSpPr>
      <dsp:spPr>
        <a:xfrm>
          <a:off x="304028" y="1118617"/>
          <a:ext cx="200021" cy="12408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0895"/>
              </a:lnTo>
              <a:lnTo>
                <a:pt x="200021" y="1240895"/>
              </a:lnTo>
            </a:path>
          </a:pathLst>
        </a:custGeom>
        <a:noFill/>
        <a:ln w="222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CA93F6-F1D6-4FC3-9962-B5CA759123B2}">
      <dsp:nvSpPr>
        <dsp:cNvPr id="0" name=""/>
        <dsp:cNvSpPr/>
      </dsp:nvSpPr>
      <dsp:spPr>
        <a:xfrm>
          <a:off x="504050" y="1872211"/>
          <a:ext cx="3202674" cy="9746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Применение полученных знаний к практическому заданию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2595" y="1900756"/>
        <a:ext cx="3145584" cy="9175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6E644F-A0FD-42D7-A2F1-BCBBEBD7ADC4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8AB738-D1FF-494F-81B9-62D60D04E9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320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8AB738-D1FF-494F-81B9-62D60D04E9A7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diagramData" Target="../diagrams/data6.xml"/><Relationship Id="rId18" Type="http://schemas.openxmlformats.org/officeDocument/2006/relationships/diagramData" Target="../diagrams/data7.xml"/><Relationship Id="rId3" Type="http://schemas.openxmlformats.org/officeDocument/2006/relationships/diagramData" Target="../diagrams/data4.xml"/><Relationship Id="rId21" Type="http://schemas.openxmlformats.org/officeDocument/2006/relationships/diagramColors" Target="../diagrams/colors7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17" Type="http://schemas.microsoft.com/office/2007/relationships/diagramDrawing" Target="../diagrams/drawing6.xml"/><Relationship Id="rId2" Type="http://schemas.openxmlformats.org/officeDocument/2006/relationships/notesSlide" Target="../notesSlides/notesSlide1.xml"/><Relationship Id="rId16" Type="http://schemas.openxmlformats.org/officeDocument/2006/relationships/diagramColors" Target="../diagrams/colors6.xml"/><Relationship Id="rId20" Type="http://schemas.openxmlformats.org/officeDocument/2006/relationships/diagramQuickStyle" Target="../diagrams/quickStyl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5.xml"/><Relationship Id="rId19" Type="http://schemas.openxmlformats.org/officeDocument/2006/relationships/diagramLayout" Target="../diagrams/layout7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Relationship Id="rId14" Type="http://schemas.openxmlformats.org/officeDocument/2006/relationships/diagramLayout" Target="../diagrams/layout6.xml"/><Relationship Id="rId22" Type="http://schemas.microsoft.com/office/2007/relationships/diagramDrawing" Target="../diagrams/drawing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01216" y="476672"/>
            <a:ext cx="8229600" cy="3096344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УРОК </a:t>
            </a: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ФИЗИКИ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КЛАССЕ </a:t>
            </a: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 ТЕМЕ</a:t>
            </a: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«Электризация тел при соприкосновении. Взаимодействие заряженных тел»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4653136"/>
            <a:ext cx="79208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Титовская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Светлана Николаевна, 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Учитель физики и математики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БОУ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«Ровеньская средняя общеобразовательная школа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№2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Белгородской области»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8311322"/>
              </p:ext>
            </p:extLst>
          </p:nvPr>
        </p:nvGraphicFramePr>
        <p:xfrm>
          <a:off x="714348" y="428604"/>
          <a:ext cx="4000528" cy="5768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832331538"/>
              </p:ext>
            </p:extLst>
          </p:nvPr>
        </p:nvGraphicFramePr>
        <p:xfrm>
          <a:off x="323528" y="2348880"/>
          <a:ext cx="3816424" cy="3431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176733732"/>
              </p:ext>
            </p:extLst>
          </p:nvPr>
        </p:nvGraphicFramePr>
        <p:xfrm>
          <a:off x="5004048" y="548680"/>
          <a:ext cx="3816424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262159754"/>
              </p:ext>
            </p:extLst>
          </p:nvPr>
        </p:nvGraphicFramePr>
        <p:xfrm>
          <a:off x="5004048" y="2636912"/>
          <a:ext cx="3816424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496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Autofit/>
          </a:bodyPr>
          <a:lstStyle/>
          <a:p>
            <a:pPr marL="711200" lvl="0" indent="0">
              <a:spcBef>
                <a:spcPts val="0"/>
              </a:spcBef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11200" lvl="0" indent="0">
              <a:spcBef>
                <a:spcPts val="0"/>
              </a:spcBef>
              <a:buNone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marL="711200" lvl="0" indent="0">
              <a:spcBef>
                <a:spcPts val="0"/>
              </a:spcBef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11200" lvl="0" indent="0">
              <a:spcBef>
                <a:spcPts val="0"/>
              </a:spcBef>
              <a:buNone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marL="711200" lvl="0" indent="0">
              <a:spcBef>
                <a:spcPts val="0"/>
              </a:spcBef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11200" lvl="0" indent="0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урока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«Электризация тел при соприкосновении. Взаимодействие заряженных тел».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Тип урока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 урок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изучения и первичного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закрепления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новых знаний и способов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деятельности.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Образовательная  цель: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711200" lvl="0" indent="0">
              <a:spcBef>
                <a:spcPts val="0"/>
              </a:spcBef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-создать условия для ознакомления с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явлением электризации;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711200" lvl="0" indent="0">
              <a:spcBef>
                <a:spcPts val="0"/>
              </a:spcBef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-описать способ сообщения электрического заряда;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711200" indent="0">
              <a:spcBef>
                <a:spcPts val="0"/>
              </a:spcBef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-называть род зарядов;</a:t>
            </a:r>
          </a:p>
          <a:p>
            <a:pPr marL="711200" indent="0">
              <a:spcBef>
                <a:spcPts val="0"/>
              </a:spcBef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объяснять, как взаимодействуют заряженные тела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711200" indent="0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Развивающая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marL="0" indent="265113">
              <a:spcBef>
                <a:spcPts val="0"/>
              </a:spcBef>
              <a:buNone/>
            </a:pPr>
            <a:r>
              <a:rPr lang="ru-RU" sz="1400" i="1" u="sng" dirty="0" smtClean="0">
                <a:latin typeface="Times New Roman" pitchFamily="18" charset="0"/>
                <a:cs typeface="Times New Roman" pitchFamily="18" charset="0"/>
              </a:rPr>
              <a:t>познавательная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– построение логических рассуждений, включающих установление причинно-следственных связей;</a:t>
            </a:r>
          </a:p>
          <a:p>
            <a:pPr marL="711200" indent="0">
              <a:spcBef>
                <a:spcPts val="0"/>
              </a:spcBef>
              <a:buNone/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Учащиеся получили возможность научиться: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Ставить проблему,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аргументировать её актуальность; искать наиболее эффективные средства достижения поставленной задачи.</a:t>
            </a:r>
          </a:p>
          <a:p>
            <a:pPr marL="0" lv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x-none" sz="1400" smtClean="0">
                <a:latin typeface="Times New Roman" pitchFamily="18" charset="0"/>
                <a:cs typeface="Times New Roman" pitchFamily="18" charset="0"/>
              </a:rPr>
              <a:t>направлена </a:t>
            </a:r>
            <a:r>
              <a:rPr lang="x-none" sz="1400">
                <a:latin typeface="Times New Roman" pitchFamily="18" charset="0"/>
                <a:cs typeface="Times New Roman" pitchFamily="18" charset="0"/>
              </a:rPr>
              <a:t>на формирование первичных умений: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распознавать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род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зарядов, обозначения зарядов, виды их взаимодействия,  делать выводы, развивать познавательную активность.</a:t>
            </a:r>
          </a:p>
          <a:p>
            <a:r>
              <a:rPr lang="ru-RU" sz="1400" i="1" u="sng" dirty="0">
                <a:latin typeface="Times New Roman" pitchFamily="18" charset="0"/>
                <a:cs typeface="Times New Roman" pitchFamily="18" charset="0"/>
              </a:rPr>
              <a:t>регулятивная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– осуществление регулятивных действий самонаблюдения, самоконтроля, самооценки в процессе урока; формирование умения самостоятельно контролировать своё время и управлять им.</a:t>
            </a:r>
          </a:p>
          <a:p>
            <a:pPr marL="0" indent="0">
              <a:buNone/>
            </a:pP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 Учащиеся получат возможность научиться: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самостоятельно ставить новые учебные цели и задачи; адекватно оценивать свои возможности достижения поставленной цели.</a:t>
            </a:r>
          </a:p>
          <a:p>
            <a:r>
              <a:rPr lang="ru-RU" sz="1400" i="1" u="sng" dirty="0">
                <a:latin typeface="Times New Roman" pitchFamily="18" charset="0"/>
                <a:cs typeface="Times New Roman" pitchFamily="18" charset="0"/>
              </a:rPr>
              <a:t>коммуникативна</a:t>
            </a:r>
            <a:r>
              <a:rPr lang="ru-RU" sz="1400" u="sng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цель – организация и планирование учебного сотрудничества с учителем и сверстниками; использование адекватных языковых средств для отображения своих чувств, мыслей, мотивов и потребностей; построение устных и письменных высказываний, в соответствии с поставленной коммуникативной задачей;</a:t>
            </a:r>
          </a:p>
          <a:p>
            <a:pPr marL="0" indent="0">
              <a:buNone/>
            </a:pP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Учащиеся получат возможность научиться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учитывать разные мнения и интересы и обосновывать собственную позицию; брать на себя инициативу в организации совместного действия; участвовать в коллективном обсуждении проблемы.</a:t>
            </a:r>
          </a:p>
          <a:p>
            <a:pPr marL="0" indent="0"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Воспитательная цель - </a:t>
            </a:r>
            <a:r>
              <a:rPr lang="x-none" sz="1400">
                <a:latin typeface="Times New Roman" pitchFamily="18" charset="0"/>
                <a:cs typeface="Times New Roman" pitchFamily="18" charset="0"/>
              </a:rPr>
              <a:t>продолжать формирование научного мировоззрения, самостоятельности мышления;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x-none" sz="1400">
                <a:latin typeface="Times New Roman" pitchFamily="18" charset="0"/>
                <a:cs typeface="Times New Roman" pitchFamily="18" charset="0"/>
              </a:rPr>
              <a:t>Продолжать воспитание творческой инициативы, поддержание эмоциональной и доброжелательной атмосферы на уроке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711200" indent="0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04856" cy="1600200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Планируемые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обучения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15252"/>
            <a:ext cx="8229600" cy="3242929"/>
          </a:xfrm>
        </p:spPr>
        <p:txBody>
          <a:bodyPr>
            <a:normAutofit lnSpcReduction="10000"/>
          </a:bodyPr>
          <a:lstStyle/>
          <a:p>
            <a:pPr lvl="0"/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Предметные результаты обучения:</a:t>
            </a:r>
          </a:p>
          <a:p>
            <a:pPr marL="447675" indent="0">
              <a:buFont typeface="Wingdings" pitchFamily="2" charset="2"/>
              <a:buChar char="Ø"/>
              <a:tabLst>
                <a:tab pos="7896225" algn="l"/>
              </a:tabLst>
            </a:pPr>
            <a:r>
              <a:rPr lang="ru-RU" dirty="0" smtClean="0"/>
              <a:t>включение детей в деятельность по </a:t>
            </a:r>
            <a:r>
              <a:rPr lang="ru-RU" dirty="0" smtClean="0"/>
              <a:t>изучению явления электризации, выявлению родов зарядов и их взаимодействию; </a:t>
            </a:r>
            <a:endParaRPr lang="ru-RU" dirty="0" smtClean="0"/>
          </a:p>
          <a:p>
            <a:pPr marL="447675" indent="0">
              <a:buFont typeface="Wingdings" pitchFamily="2" charset="2"/>
              <a:buChar char="Ø"/>
              <a:tabLst>
                <a:tab pos="7896225" algn="l"/>
              </a:tabLst>
            </a:pPr>
            <a:r>
              <a:rPr lang="ru-RU" dirty="0" smtClean="0"/>
              <a:t>формирование </a:t>
            </a:r>
            <a:r>
              <a:rPr lang="ru-RU" dirty="0" smtClean="0"/>
              <a:t>представления </a:t>
            </a:r>
            <a:r>
              <a:rPr lang="ru-RU" dirty="0" smtClean="0"/>
              <a:t>о </a:t>
            </a:r>
            <a:r>
              <a:rPr lang="ru-RU" dirty="0" smtClean="0"/>
              <a:t>практическом применении взаимодействия зарядов</a:t>
            </a:r>
          </a:p>
          <a:p>
            <a:pPr marL="447675" indent="0">
              <a:buNone/>
              <a:tabLst>
                <a:tab pos="7896225" algn="l"/>
              </a:tabLst>
            </a:pPr>
            <a:r>
              <a:rPr lang="ru-RU" dirty="0" smtClean="0"/>
              <a:t>в бытовых  приборах и в повседневной</a:t>
            </a:r>
          </a:p>
          <a:p>
            <a:pPr marL="447675" indent="0">
              <a:buNone/>
              <a:tabLst>
                <a:tab pos="7896225" algn="l"/>
              </a:tabLst>
            </a:pPr>
            <a:r>
              <a:rPr lang="ru-RU" dirty="0" smtClean="0"/>
              <a:t> жизни.</a:t>
            </a:r>
            <a:endParaRPr lang="ru-RU" dirty="0"/>
          </a:p>
        </p:txBody>
      </p:sp>
      <p:pic>
        <p:nvPicPr>
          <p:cNvPr id="1026" name="Picture 2" descr="C:\Users\User\Desktop\img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930" y="3789040"/>
            <a:ext cx="3096344" cy="232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08720"/>
            <a:ext cx="5616624" cy="23762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latin typeface="+mn-lt"/>
              </a:rPr>
              <a:t>Метапредметные</a:t>
            </a:r>
            <a:r>
              <a:rPr lang="ru-RU" b="1" dirty="0" smtClean="0">
                <a:latin typeface="+mn-lt"/>
              </a:rPr>
              <a:t> результаты обучения включают в себя</a:t>
            </a:r>
            <a:r>
              <a:rPr lang="ru-RU" b="1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3140968"/>
            <a:ext cx="7543800" cy="3598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умение определять явление электризации, виды зарядов, способности их взаимодействия, строить рассуждение и делать выводы;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обретение опыта самостоятельной учебной работы;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оценивать правильность выполнения учебной задачи, собственные возможности её решения, выполнять самооценку качества и уровня усвоения материала.</a:t>
            </a:r>
          </a:p>
          <a:p>
            <a:endParaRPr lang="ru-RU" dirty="0"/>
          </a:p>
        </p:txBody>
      </p:sp>
      <p:pic>
        <p:nvPicPr>
          <p:cNvPr id="2050" name="Picture 2" descr="C:\Users\User\Desktop\img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9" y="648071"/>
            <a:ext cx="2579778" cy="193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1052736"/>
            <a:ext cx="4477544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+mn-lt"/>
              </a:rPr>
              <a:t>Личностные результаты включают</a:t>
            </a:r>
            <a:r>
              <a:rPr lang="ru-RU" dirty="0" smtClean="0">
                <a:latin typeface="+mn-lt"/>
              </a:rPr>
              <a:t>: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3212976"/>
            <a:ext cx="8472518" cy="2725763"/>
          </a:xfrm>
        </p:spPr>
        <p:txBody>
          <a:bodyPr/>
          <a:lstStyle/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Формирование желания учиться самостоятельно. </a:t>
            </a: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Принимать и осваивать социальную роль учащегося, </a:t>
            </a: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Проявлять познавательную инициативу в учебном сотрудничестве.</a:t>
            </a:r>
          </a:p>
        </p:txBody>
      </p:sp>
      <p:pic>
        <p:nvPicPr>
          <p:cNvPr id="3074" name="Picture 2" descr="C:\Users\User\Desktop\slide_14.jpg.opdownloa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2" y="404664"/>
            <a:ext cx="3045237" cy="228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071546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Методы обучения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словесные (рассказ, объяснение, беседа),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репродуктивный (демонстрационный эксперимент, презентация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проблемный (создание ситуационной задачи),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рактические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(работа с полосками из бумаги и полиэтиленовыми полосками, текстом,  учебником).</a:t>
            </a:r>
          </a:p>
          <a:p>
            <a:pPr>
              <a:lnSpc>
                <a:spcPct val="120000"/>
              </a:lnSpc>
            </a:pP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Формы организации учебной работы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фронтальная, парная, коллективная, индивидуальная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lnSpc>
                <a:spcPct val="120000"/>
              </a:lnSpc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Содержание урока соответствует возрастным особенностям обучающихся 8 класса, вносит существенный вклад в формирование универсальных учебных действий по предмету школьников;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977029663"/>
              </p:ext>
            </p:extLst>
          </p:nvPr>
        </p:nvGraphicFramePr>
        <p:xfrm>
          <a:off x="2857488" y="642918"/>
          <a:ext cx="4286280" cy="56114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2598001"/>
              </p:ext>
            </p:extLst>
          </p:nvPr>
        </p:nvGraphicFramePr>
        <p:xfrm>
          <a:off x="457200" y="857232"/>
          <a:ext cx="8229600" cy="52689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91059977"/>
              </p:ext>
            </p:extLst>
          </p:nvPr>
        </p:nvGraphicFramePr>
        <p:xfrm>
          <a:off x="2143108" y="642918"/>
          <a:ext cx="4392488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584</TotalTime>
  <Words>393</Words>
  <Application>Microsoft Office PowerPoint</Application>
  <PresentationFormat>Экран (4:3)</PresentationFormat>
  <Paragraphs>75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NewsPrint</vt:lpstr>
      <vt:lpstr>Презентация PowerPoint</vt:lpstr>
      <vt:lpstr>Презентация PowerPoint</vt:lpstr>
      <vt:lpstr>    Планируемые   результаты обучения</vt:lpstr>
      <vt:lpstr>Метапредметные результаты обучения включают в себя:</vt:lpstr>
      <vt:lpstr>Личностные результаты включают: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 декабря.</dc:title>
  <dc:creator>Светлана</dc:creator>
  <cp:lastModifiedBy>Microsoft</cp:lastModifiedBy>
  <cp:revision>77</cp:revision>
  <dcterms:created xsi:type="dcterms:W3CDTF">2018-12-02T10:55:15Z</dcterms:created>
  <dcterms:modified xsi:type="dcterms:W3CDTF">2021-12-02T19:00:59Z</dcterms:modified>
</cp:coreProperties>
</file>