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m4a" ContentType="audio/unknown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75" r:id="rId2"/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7" r:id="rId13"/>
    <p:sldId id="266" r:id="rId14"/>
    <p:sldId id="269" r:id="rId15"/>
    <p:sldId id="270" r:id="rId16"/>
    <p:sldId id="276" r:id="rId1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74" d="100"/>
          <a:sy n="74" d="100"/>
        </p:scale>
        <p:origin x="-564" y="-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38ACAC-D4F0-447B-BD7A-2F53CF68A24A}" type="datetimeFigureOut">
              <a:rPr lang="ru-RU" smtClean="0"/>
              <a:t>13.04.2022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587F8B-E3C2-4F4E-82F4-C2E4E77E24F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454407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800587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6" y="536732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38ACAC-D4F0-447B-BD7A-2F53CF68A24A}" type="datetimeFigureOut">
              <a:rPr lang="ru-RU" smtClean="0"/>
              <a:t>13.04.2022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587F8B-E3C2-4F4E-82F4-C2E4E77E24F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31561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8825659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8825659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38ACAC-D4F0-447B-BD7A-2F53CF68A24A}" type="datetimeFigureOut">
              <a:rPr lang="ru-RU" smtClean="0"/>
              <a:t>13.04.2022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587F8B-E3C2-4F4E-82F4-C2E4E77E24F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8062478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1" y="1447800"/>
            <a:ext cx="7999315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14"/>
          </p:nvPr>
        </p:nvSpPr>
        <p:spPr>
          <a:xfrm>
            <a:off x="1930400" y="3771174"/>
            <a:ext cx="7279649" cy="342174"/>
          </a:xfrm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bg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38ACAC-D4F0-447B-BD7A-2F53CF68A24A}" type="datetimeFigureOut">
              <a:rPr lang="ru-RU" smtClean="0"/>
              <a:t>13.04.2022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587F8B-E3C2-4F4E-82F4-C2E4E77E24FB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898295" y="971253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330490" y="2613787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6361586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3124201"/>
            <a:ext cx="8825660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777381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38ACAC-D4F0-447B-BD7A-2F53CF68A24A}" type="datetimeFigureOut">
              <a:rPr lang="ru-RU" smtClean="0"/>
              <a:t>13.04.2022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587F8B-E3C2-4F4E-82F4-C2E4E77E24F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3714108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2947" y="198120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652463" y="266700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3659" y="1981200"/>
            <a:ext cx="293624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3873106" y="266700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1981200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124700" y="266700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38ACAC-D4F0-447B-BD7A-2F53CF68A24A}" type="datetimeFigureOut">
              <a:rPr lang="ru-RU" smtClean="0"/>
              <a:t>13.04.2022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587F8B-E3C2-4F4E-82F4-C2E4E77E24F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2150054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2463" y="4250949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52463" y="2209800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652463" y="4827211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9375" y="4250949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889374" y="2209800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3888022" y="4827210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4250949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124699" y="2209800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124575" y="4827208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38ACAC-D4F0-447B-BD7A-2F53CF68A24A}" type="datetimeFigureOut">
              <a:rPr lang="ru-RU" smtClean="0"/>
              <a:t>13.04.2022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587F8B-E3C2-4F4E-82F4-C2E4E77E24F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34415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38ACAC-D4F0-447B-BD7A-2F53CF68A24A}" type="datetimeFigureOut">
              <a:rPr lang="ru-RU" smtClean="0"/>
              <a:t>13.04.2022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587F8B-E3C2-4F4E-82F4-C2E4E77E24F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8021217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304212" y="430213"/>
            <a:ext cx="1752601" cy="5826125"/>
          </a:xfrm>
        </p:spPr>
        <p:txBody>
          <a:bodyPr vert="eaVert" anchor="b" anchorCtr="0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3" y="887414"/>
            <a:ext cx="7423149" cy="536892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38ACAC-D4F0-447B-BD7A-2F53CF68A24A}" type="datetimeFigureOut">
              <a:rPr lang="ru-RU" smtClean="0"/>
              <a:t>13.04.2022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587F8B-E3C2-4F4E-82F4-C2E4E77E24F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756795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38ACAC-D4F0-447B-BD7A-2F53CF68A24A}" type="datetimeFigureOut">
              <a:rPr lang="ru-RU" smtClean="0"/>
              <a:t>13.04.2022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587F8B-E3C2-4F4E-82F4-C2E4E77E24F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526006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861733"/>
            <a:ext cx="882565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38ACAC-D4F0-447B-BD7A-2F53CF68A24A}" type="datetimeFigureOut">
              <a:rPr lang="ru-RU" smtClean="0"/>
              <a:t>13.04.2022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587F8B-E3C2-4F4E-82F4-C2E4E77E24F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999766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3312" y="2060575"/>
            <a:ext cx="4396339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54493" y="2056092"/>
            <a:ext cx="4396341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38ACAC-D4F0-447B-BD7A-2F53CF68A24A}" type="datetimeFigureOut">
              <a:rPr lang="ru-RU" smtClean="0"/>
              <a:t>13.04.2022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587F8B-E3C2-4F4E-82F4-C2E4E77E24F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095948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3" y="1905000"/>
            <a:ext cx="43963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3312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4495" y="1905000"/>
            <a:ext cx="43963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54495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38ACAC-D4F0-447B-BD7A-2F53CF68A24A}" type="datetimeFigureOut">
              <a:rPr lang="ru-RU" smtClean="0"/>
              <a:t>13.04.2022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587F8B-E3C2-4F4E-82F4-C2E4E77E24F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26565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38ACAC-D4F0-447B-BD7A-2F53CF68A24A}" type="datetimeFigureOut">
              <a:rPr lang="ru-RU" smtClean="0"/>
              <a:t>13.04.2022</a:t>
            </a:fld>
            <a:endParaRPr lang="ru-RU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587F8B-E3C2-4F4E-82F4-C2E4E77E24F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37666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38ACAC-D4F0-447B-BD7A-2F53CF68A24A}" type="datetimeFigureOut">
              <a:rPr lang="ru-RU" smtClean="0"/>
              <a:t>13.04.2022</a:t>
            </a:fld>
            <a:endParaRPr lang="ru-RU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587F8B-E3C2-4F4E-82F4-C2E4E77E24F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222510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3" y="1447800"/>
            <a:ext cx="3401064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616" y="1447800"/>
            <a:ext cx="5195997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3" y="3129280"/>
            <a:ext cx="3401063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38ACAC-D4F0-447B-BD7A-2F53CF68A24A}" type="datetimeFigureOut">
              <a:rPr lang="ru-RU" smtClean="0"/>
              <a:t>13.04.2022</a:t>
            </a:fld>
            <a:endParaRPr lang="ru-RU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587F8B-E3C2-4F4E-82F4-C2E4E77E24F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637859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854192"/>
            <a:ext cx="5092906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49546" y="1143000"/>
            <a:ext cx="3200400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5084979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38ACAC-D4F0-447B-BD7A-2F53CF68A24A}" type="datetimeFigureOut">
              <a:rPr lang="ru-RU" smtClean="0"/>
              <a:t>13.04.2022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587F8B-E3C2-4F4E-82F4-C2E4E77E24F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607962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4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5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2" y="2052918"/>
            <a:ext cx="8946541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7D38ACAC-D4F0-447B-BD7A-2F53CF68A24A}" type="datetimeFigureOut">
              <a:rPr lang="ru-RU" smtClean="0"/>
              <a:t>13.04.2022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587F8B-E3C2-4F4E-82F4-C2E4E77E24F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22766253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06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media" Target="../media/media2.m4a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6.png"/><Relationship Id="rId5" Type="http://schemas.openxmlformats.org/officeDocument/2006/relationships/slideLayout" Target="../slideLayouts/slideLayout1.xml"/><Relationship Id="rId4" Type="http://schemas.openxmlformats.org/officeDocument/2006/relationships/audio" Target="../media/media2.m4a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810328" y="683491"/>
            <a:ext cx="7629236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/>
              <a:t>Творческо-исследовательский</a:t>
            </a:r>
            <a:r>
              <a:rPr lang="ru-RU" sz="2800" dirty="0"/>
              <a:t> </a:t>
            </a:r>
            <a:r>
              <a:rPr lang="ru-RU" sz="2800" b="1" dirty="0"/>
              <a:t>проект по теме:</a:t>
            </a:r>
            <a:endParaRPr lang="ru-RU" sz="2800" dirty="0"/>
          </a:p>
          <a:p>
            <a:pPr algn="ctr"/>
            <a:r>
              <a:rPr lang="ru-RU" sz="2800" dirty="0"/>
              <a:t>«Виртуальная экскурсия </a:t>
            </a:r>
          </a:p>
          <a:p>
            <a:pPr algn="ctr"/>
            <a:r>
              <a:rPr lang="ru-RU" sz="2800" dirty="0"/>
              <a:t>на станцию биологической очистки промышленных стоков </a:t>
            </a:r>
          </a:p>
          <a:p>
            <a:pPr algn="ctr"/>
            <a:r>
              <a:rPr lang="ru-RU" sz="2800" dirty="0"/>
              <a:t>целлюлозно-бумажного комбината в Коряжме»</a:t>
            </a:r>
          </a:p>
          <a:p>
            <a:pPr algn="ctr"/>
            <a:endParaRPr lang="ru-RU" sz="2800" dirty="0"/>
          </a:p>
        </p:txBody>
      </p:sp>
      <p:sp>
        <p:nvSpPr>
          <p:cNvPr id="6" name="TextBox 5"/>
          <p:cNvSpPr txBox="1"/>
          <p:nvPr/>
        </p:nvSpPr>
        <p:spPr>
          <a:xfrm>
            <a:off x="3814618" y="3990109"/>
            <a:ext cx="8017164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Автор проекта: Веснина Надежда </a:t>
            </a:r>
          </a:p>
          <a:p>
            <a:pPr algn="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ученица 10 класса муниципального образовательного учреждения</a:t>
            </a:r>
          </a:p>
          <a:p>
            <a:pPr algn="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«Средней общеобразовательной школы №2» г. Коряжмы</a:t>
            </a:r>
          </a:p>
          <a:p>
            <a:pPr algn="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Руководители проекта: Сидорова Анна Дмитриевна, заместитель директора по УВР, Беляева Надежда Александровна, заместитель директора по ВР </a:t>
            </a:r>
          </a:p>
          <a:p>
            <a:pPr algn="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Муниципального образовательного учреждения</a:t>
            </a:r>
          </a:p>
          <a:p>
            <a:pPr algn="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«СОШ№2» г. Коряжмы</a:t>
            </a:r>
            <a:endParaRPr lang="ru-RU" dirty="0"/>
          </a:p>
        </p:txBody>
      </p:sp>
      <p:pic>
        <p:nvPicPr>
          <p:cNvPr id="12" name="эко муз два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905164" y="6372232"/>
            <a:ext cx="406400" cy="406400"/>
          </a:xfrm>
          <a:prstGeom prst="rect">
            <a:avLst/>
          </a:prstGeom>
        </p:spPr>
      </p:pic>
      <p:pic>
        <p:nvPicPr>
          <p:cNvPr id="2" name="ЗВУК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397163" y="6372232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39286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715"/>
    </mc:Choice>
    <mc:Fallback xmlns="">
      <p:transition spd="slow" advTm="271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4286" numSld="999" showWhenStopped="0">
                <p:cTn id="10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  <p:audio>
              <p:cMediaNode vol="80000" numSld="999" showWhenStopped="0">
                <p:cTn id="11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  <p:extLst mod="1">
    <p:ext uri="{E180D4A7-C9FB-4DFB-919C-405C955672EB}">
      <p14:showEvtLst xmlns:p14="http://schemas.microsoft.com/office/powerpoint/2010/main">
        <p14:playEvt time="0" objId="2"/>
        <p14:playEvt time="0" objId="12"/>
      </p14:showEvtLst>
    </p:ext>
  </p:extLs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400" y="203199"/>
            <a:ext cx="10363199" cy="65208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6375157"/>
      </p:ext>
    </p:extLst>
  </p:cSld>
  <p:clrMapOvr>
    <a:masterClrMapping/>
  </p:clrMapOvr>
  <p:transition spd="slow" advTm="38734">
    <p:wip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6001" y="166256"/>
            <a:ext cx="9938327" cy="63084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19448"/>
      </p:ext>
    </p:extLst>
  </p:cSld>
  <p:clrMapOvr>
    <a:masterClrMapping/>
  </p:clrMapOvr>
  <p:transition spd="slow" advTm="10244">
    <p:wip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0728" y="129308"/>
            <a:ext cx="9799782" cy="65670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6662781"/>
      </p:ext>
    </p:extLst>
  </p:cSld>
  <p:clrMapOvr>
    <a:masterClrMapping/>
  </p:clrMapOvr>
  <p:transition spd="slow" advTm="67121">
    <p:wip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 descr="C:\Documents and Settings\luav\Рабочий стол\К мероприятиям 2016\SECONDARY\Ballabio 20-6-05 024.jpg"/>
          <p:cNvPicPr/>
          <p:nvPr/>
        </p:nvPicPr>
        <p:blipFill>
          <a:blip r:embed="rId2">
            <a:lum brigh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2109" y="249382"/>
            <a:ext cx="10178473" cy="6326910"/>
          </a:xfrm>
          <a:prstGeom prst="rect">
            <a:avLst/>
          </a:prstGeom>
          <a:noFill/>
          <a:ln>
            <a:noFill/>
          </a:ln>
          <a:extLst/>
        </p:spPr>
      </p:pic>
    </p:spTree>
    <p:extLst>
      <p:ext uri="{BB962C8B-B14F-4D97-AF65-F5344CB8AC3E}">
        <p14:creationId xmlns:p14="http://schemas.microsoft.com/office/powerpoint/2010/main" val="222440492"/>
      </p:ext>
    </p:extLst>
  </p:cSld>
  <p:clrMapOvr>
    <a:masterClrMapping/>
  </p:clrMapOvr>
  <p:transition spd="slow" advTm="30859">
    <p:wip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07" r="7963" b="20183"/>
          <a:stretch/>
        </p:blipFill>
        <p:spPr bwMode="auto">
          <a:xfrm>
            <a:off x="2923308" y="3555999"/>
            <a:ext cx="5994400" cy="3135747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4" name="Рисунок 3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00" r="34260" b="24743"/>
          <a:stretch/>
        </p:blipFill>
        <p:spPr bwMode="auto">
          <a:xfrm>
            <a:off x="471053" y="443340"/>
            <a:ext cx="5366328" cy="2955637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6" name="Рисунок 5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2" t="6690" r="4437" b="6082"/>
          <a:stretch/>
        </p:blipFill>
        <p:spPr bwMode="auto">
          <a:xfrm>
            <a:off x="6086762" y="443340"/>
            <a:ext cx="5661891" cy="2955637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070561058"/>
      </p:ext>
    </p:extLst>
  </p:cSld>
  <p:clrMapOvr>
    <a:masterClrMapping/>
  </p:clrMapOvr>
  <p:transition spd="slow" advTm="40284">
    <p:wip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3368" y="193963"/>
            <a:ext cx="10729577" cy="6437746"/>
          </a:xfrm>
        </p:spPr>
      </p:pic>
    </p:spTree>
    <p:extLst>
      <p:ext uri="{BB962C8B-B14F-4D97-AF65-F5344CB8AC3E}">
        <p14:creationId xmlns:p14="http://schemas.microsoft.com/office/powerpoint/2010/main" val="2925989089"/>
      </p:ext>
    </p:extLst>
  </p:cSld>
  <p:clrMapOvr>
    <a:masterClrMapping/>
  </p:clrMapOvr>
  <p:transition spd="slow" advTm="84312">
    <p:wip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700" y="223837"/>
            <a:ext cx="11658600" cy="6410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58634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516"/>
    </mc:Choice>
    <mc:Fallback xmlns="">
      <p:transition spd="slow" advTm="10516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7300" y="204787"/>
            <a:ext cx="9677400" cy="6448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5556418"/>
      </p:ext>
    </p:extLst>
  </p:cSld>
  <p:clrMapOvr>
    <a:masterClrMapping/>
  </p:clrMapOvr>
  <p:transition spd="slow" advTm="13598">
    <p:wip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6623" y="365125"/>
            <a:ext cx="10503268" cy="5904886"/>
          </a:xfrm>
        </p:spPr>
      </p:pic>
    </p:spTree>
    <p:extLst>
      <p:ext uri="{BB962C8B-B14F-4D97-AF65-F5344CB8AC3E}">
        <p14:creationId xmlns:p14="http://schemas.microsoft.com/office/powerpoint/2010/main" val="1948148091"/>
      </p:ext>
    </p:extLst>
  </p:cSld>
  <p:clrMapOvr>
    <a:masterClrMapping/>
  </p:clrMapOvr>
  <p:transition spd="slow" advTm="9054">
    <p:wip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8531" y="73890"/>
            <a:ext cx="9927395" cy="6618263"/>
          </a:xfrm>
        </p:spPr>
      </p:pic>
    </p:spTree>
    <p:extLst>
      <p:ext uri="{BB962C8B-B14F-4D97-AF65-F5344CB8AC3E}">
        <p14:creationId xmlns:p14="http://schemas.microsoft.com/office/powerpoint/2010/main" val="564103740"/>
      </p:ext>
    </p:extLst>
  </p:cSld>
  <p:clrMapOvr>
    <a:masterClrMapping/>
  </p:clrMapOvr>
  <p:transition spd="slow" advTm="34275">
    <p:wip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4495" y="240144"/>
            <a:ext cx="10196225" cy="6123709"/>
          </a:xfrm>
        </p:spPr>
      </p:pic>
    </p:spTree>
    <p:extLst>
      <p:ext uri="{BB962C8B-B14F-4D97-AF65-F5344CB8AC3E}">
        <p14:creationId xmlns:p14="http://schemas.microsoft.com/office/powerpoint/2010/main" val="581473189"/>
      </p:ext>
    </p:extLst>
  </p:cSld>
  <p:clrMapOvr>
    <a:masterClrMapping/>
  </p:clrMapOvr>
  <p:transition spd="slow" advTm="23694">
    <p:wip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9963" y="240144"/>
            <a:ext cx="9781309" cy="62253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173876"/>
      </p:ext>
    </p:extLst>
  </p:cSld>
  <p:clrMapOvr>
    <a:masterClrMapping/>
  </p:clrMapOvr>
  <p:transition spd="slow" advTm="13215">
    <p:wip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868" y="277090"/>
            <a:ext cx="10856128" cy="6280728"/>
          </a:xfrm>
        </p:spPr>
      </p:pic>
    </p:spTree>
    <p:extLst>
      <p:ext uri="{BB962C8B-B14F-4D97-AF65-F5344CB8AC3E}">
        <p14:creationId xmlns:p14="http://schemas.microsoft.com/office/powerpoint/2010/main" val="2462519086"/>
      </p:ext>
    </p:extLst>
  </p:cSld>
  <p:clrMapOvr>
    <a:masterClrMapping/>
  </p:clrMapOvr>
  <p:transition spd="slow" advTm="3640">
    <p:wip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5089" y="166254"/>
            <a:ext cx="10317020" cy="64931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5253189"/>
      </p:ext>
    </p:extLst>
  </p:cSld>
  <p:clrMapOvr>
    <a:masterClrMapping/>
  </p:clrMapOvr>
  <p:transition spd="slow" advTm="15412">
    <p:wip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1345" y="267852"/>
            <a:ext cx="10261601" cy="63638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0812269"/>
      </p:ext>
    </p:extLst>
  </p:cSld>
  <p:clrMapOvr>
    <a:masterClrMapping/>
  </p:clrMapOvr>
  <p:transition spd="slow" advTm="24834">
    <p:wip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он">
  <a:themeElements>
    <a:clrScheme name="Ион">
      <a:dk1>
        <a:sysClr val="windowText" lastClr="000000"/>
      </a:dk1>
      <a:lt1>
        <a:sysClr val="window" lastClr="FFFFFF"/>
      </a:lt1>
      <a:dk2>
        <a:srgbClr val="1E5155"/>
      </a:dk2>
      <a:lt2>
        <a:srgbClr val="EBEBEB"/>
      </a:lt2>
      <a:accent1>
        <a:srgbClr val="B01513"/>
      </a:accent1>
      <a:accent2>
        <a:srgbClr val="EA6312"/>
      </a:accent2>
      <a:accent3>
        <a:srgbClr val="E6B729"/>
      </a:accent3>
      <a:accent4>
        <a:srgbClr val="6AAC90"/>
      </a:accent4>
      <a:accent5>
        <a:srgbClr val="54849A"/>
      </a:accent5>
      <a:accent6>
        <a:srgbClr val="9E5E9B"/>
      </a:accent6>
      <a:hlink>
        <a:srgbClr val="58C1BA"/>
      </a:hlink>
      <a:folHlink>
        <a:srgbClr val="9DFFCB"/>
      </a:folHlink>
    </a:clrScheme>
    <a:fontScheme name="Ион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Ион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hueMod val="88000"/>
                <a:satMod val="130000"/>
                <a:lumMod val="124000"/>
              </a:schemeClr>
            </a:gs>
            <a:gs pos="100000">
              <a:schemeClr val="phClr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108000"/>
                <a:satMod val="164000"/>
                <a:lumMod val="74000"/>
              </a:schemeClr>
              <a:schemeClr val="phClr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Ion" id="{B8441ADB-2E43-4AF7-B97A-BD870242C6A8}" vid="{292E63A9-BB86-4E3D-B92A-7223C6510D2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733</TotalTime>
  <Words>73</Words>
  <Application>Microsoft Office PowerPoint</Application>
  <PresentationFormat>Произвольный</PresentationFormat>
  <Paragraphs>10</Paragraphs>
  <Slides>16</Slides>
  <Notes>0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Ион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sveta</dc:creator>
  <cp:lastModifiedBy>user</cp:lastModifiedBy>
  <cp:revision>15</cp:revision>
  <dcterms:created xsi:type="dcterms:W3CDTF">2022-01-27T16:12:52Z</dcterms:created>
  <dcterms:modified xsi:type="dcterms:W3CDTF">2022-04-13T09:26:50Z</dcterms:modified>
</cp:coreProperties>
</file>