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8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82748-44D3-4DD1-AA2B-E668E8EE4257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6EE8F-B4BA-4F41-9FE2-BBC23CCE13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117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100013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Муниципальное автономное дошкольное образовательное учреждение «Детский сад №3»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715016"/>
            <a:ext cx="6215106" cy="642942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           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Винтер Вера Викторовна     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</a:rPr>
              <a:t>  воспитатель </a:t>
            </a:r>
            <a:r>
              <a:rPr lang="ru-RU" sz="8000" b="1" dirty="0" smtClean="0"/>
              <a:t>высшей</a:t>
            </a:r>
            <a:r>
              <a:rPr lang="ru-RU" sz="8000" b="1" dirty="0" smtClean="0">
                <a:solidFill>
                  <a:schemeClr val="tx1"/>
                </a:solidFill>
              </a:rPr>
              <a:t> </a:t>
            </a:r>
            <a:r>
              <a:rPr lang="ru-RU" sz="8000" b="1" dirty="0" smtClean="0">
                <a:solidFill>
                  <a:schemeClr val="tx1"/>
                </a:solidFill>
              </a:rPr>
              <a:t>квалификационной категории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DCIM\Camera\IMG_20141014_233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857364"/>
            <a:ext cx="2786082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игра веры\WP_20160328_08_55_31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64918" y="1935163"/>
            <a:ext cx="7814163" cy="438943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b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atin typeface="Times New Roman" pitchFamily="18" charset="0"/>
                <a:cs typeface="Times New Roman" pitchFamily="18" charset="0"/>
              </a:rPr>
              <a:t>«Солнечная мозаика»</a:t>
            </a:r>
            <a:endParaRPr lang="ru-RU" sz="3200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 И ЗАДАЧИ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072494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Font typeface="Arial" pitchFamily="34" charset="0"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сенсорного восприятия, формирование зрительно-моторной координации           на основе действий с предметами.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06896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игры: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закреплять представления о цветах и их оттенках, учить сравнивать предметы по цвету путем прикладывания их друг к другу , знакомить с понятием  «одинаковые», «разные», «один», «много», «большой», «маленький».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Возрастная категория детей: 1,5-3 лет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457200"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игры «Солнечная мозаика» дети из предложенных деталей собирают модель солнышко. Затем украшают лучики разными по размеру, цвету и форме бантиками. Педагог предлагает детям как один и вариантов игры украсить лучики разноцветными пайетками-бабочками,что бы развеселить солнышко. Дети выполняют различные комбинации солнечной мозаики украшая солнышко. Игра предназначена для индивидуального и коллективного использования.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АННОТАЦИЯ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7992888" cy="284828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Дидактическая игра используется в раннем возрасте для детей от 1,5 -3 лет. Формирует зрительно моторную координацию. Учит группировать предметы по цвету                          и форме. Знакомит с понятиями  «один», «много», «большой», «маленький». Способствует повышению познавательного интереса к игре и повышает эмоциональный настрой.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779912" y="3212976"/>
            <a:ext cx="5112568" cy="32359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Содержимое 11" descr="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7" y="404664"/>
            <a:ext cx="5012231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5652120" y="105273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играем в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«Солнечную мозаику»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412776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изготовления дидактической игры «Солнечная мозаика» понадобится: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картон;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самоклеющаяся бумага;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ламинад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ткань желтого цвета;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декор.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9269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МАТЕРИАЛЫ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239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     Муниципальное автономное дошкольное образовательное учреждение «Детский сад №3»</vt:lpstr>
      <vt:lpstr>Дидактическая игра  «Солнечная мозаика»</vt:lpstr>
      <vt:lpstr>Презентация PowerPoint</vt:lpstr>
      <vt:lpstr>Презентация PowerPoint</vt:lpstr>
      <vt:lpstr>АННОТАЦИЯ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№3»</dc:title>
  <dc:creator>дом</dc:creator>
  <cp:lastModifiedBy>Вера</cp:lastModifiedBy>
  <cp:revision>26</cp:revision>
  <dcterms:created xsi:type="dcterms:W3CDTF">2016-03-30T13:10:26Z</dcterms:created>
  <dcterms:modified xsi:type="dcterms:W3CDTF">2021-06-09T03:12:36Z</dcterms:modified>
</cp:coreProperties>
</file>