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4" r:id="rId10"/>
    <p:sldId id="267" r:id="rId11"/>
    <p:sldId id="266" r:id="rId12"/>
    <p:sldId id="268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3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u57krsk.ru/ladushki/53-su-dzhok-terapiya" TargetMode="External"/><Relationship Id="rId2" Type="http://schemas.openxmlformats.org/officeDocument/2006/relationships/hyperlink" Target="https://infourok.ru/prezentaciya-po-tehnologii-rabota-s-plastilinom-744977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pt4web.ru/nachalnaja-shkola/dejjstvija-predmetov0.html" TargetMode="External"/><Relationship Id="rId4" Type="http://schemas.openxmlformats.org/officeDocument/2006/relationships/hyperlink" Target="https://novokuznetsk.tiu.ru/p290376775-kurtstrip-konvert-114162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825540"/>
          </a:xfrm>
        </p:spPr>
        <p:txBody>
          <a:bodyPr/>
          <a:lstStyle/>
          <a:p>
            <a:pPr algn="r"/>
            <a:endParaRPr lang="ru-RU" sz="2400" dirty="0" smtClean="0"/>
          </a:p>
          <a:p>
            <a:pPr algn="r"/>
            <a:r>
              <a:rPr lang="ru-RU" sz="2400" dirty="0" smtClean="0"/>
              <a:t>Подгорная </a:t>
            </a:r>
            <a:r>
              <a:rPr lang="ru-RU" sz="2400" dirty="0"/>
              <a:t>О.В.</a:t>
            </a:r>
          </a:p>
          <a:p>
            <a:pPr algn="r"/>
            <a:r>
              <a:rPr lang="ru-RU" sz="2400" dirty="0" smtClean="0"/>
              <a:t>учитель надомного обучения</a:t>
            </a:r>
          </a:p>
          <a:p>
            <a:pPr algn="r"/>
            <a:endParaRPr lang="ru-RU" sz="2400" dirty="0"/>
          </a:p>
          <a:p>
            <a:pPr algn="r"/>
            <a:endParaRPr lang="ru-RU" sz="2400" dirty="0" smtClean="0"/>
          </a:p>
          <a:p>
            <a:pPr algn="r"/>
            <a:endParaRPr lang="ru-RU" sz="2400" dirty="0"/>
          </a:p>
          <a:p>
            <a:r>
              <a:rPr lang="ru-RU" sz="2400" dirty="0" err="1" smtClean="0"/>
              <a:t>г.Новокузнецк</a:t>
            </a:r>
            <a:endParaRPr lang="ru-RU" sz="24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altLang="ru-RU" sz="24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altLang="ru-RU" sz="2400" b="1" dirty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altLang="ru-RU" sz="2400" b="1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alt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altLang="ru-RU" sz="24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altLang="ru-RU" sz="2400" b="1" dirty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altLang="ru-RU" sz="2400" b="1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alt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altLang="ru-RU" sz="24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altLang="ru-RU" sz="2400" b="1" dirty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altLang="ru-RU" sz="2400" b="1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alt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altLang="ru-RU" sz="36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alt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МКОУ «Специальная школа №53»</a:t>
            </a:r>
            <a:r>
              <a:rPr lang="ru-RU" altLang="ru-RU" sz="3600" b="1" dirty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altLang="ru-RU" sz="3600" b="1" dirty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600" dirty="0" smtClean="0"/>
              <a:t>Урок </a:t>
            </a:r>
            <a:r>
              <a:rPr lang="ru-RU" sz="3600" dirty="0"/>
              <a:t>по предмету: технология «Ручной труд» 4 класс.</a:t>
            </a:r>
            <a:br>
              <a:rPr lang="ru-RU" sz="3600" dirty="0"/>
            </a:br>
            <a:r>
              <a:rPr lang="ru-RU" sz="3600" dirty="0"/>
              <a:t>Тема: «Конверт с замком».</a:t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88359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>Гимнастические </a:t>
            </a:r>
            <a:r>
              <a:rPr lang="ru-RU" dirty="0" smtClean="0">
                <a:effectLst/>
              </a:rPr>
              <a:t>упражнения для кистей рук.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312" y="2204864"/>
            <a:ext cx="4536504" cy="3284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110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068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Порядок </a:t>
            </a:r>
            <a:r>
              <a:rPr lang="ru-RU" dirty="0">
                <a:effectLst/>
              </a:rPr>
              <a:t>действий следующий: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80728"/>
            <a:ext cx="4500457" cy="4625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6925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Финальный результат.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43" y="1527370"/>
            <a:ext cx="3593804" cy="2549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971077"/>
            <a:ext cx="4318876" cy="247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317" y="1484784"/>
            <a:ext cx="2908101" cy="2486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191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59632" y="1556792"/>
            <a:ext cx="6203032" cy="3057128"/>
          </a:xfrm>
          <a:ln>
            <a:solidFill>
              <a:srgbClr val="00467A"/>
            </a:solidFill>
          </a:ln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chemeClr val="bg2"/>
                </a:solidFill>
                <a:hlinkClick r:id="rId2"/>
              </a:rPr>
              <a:t>3 слайд:  </a:t>
            </a:r>
            <a:r>
              <a:rPr lang="ru-RU" dirty="0" smtClean="0">
                <a:solidFill>
                  <a:schemeClr val="bg2"/>
                </a:solidFill>
                <a:hlinkClick r:id="rId2"/>
              </a:rPr>
              <a:t> </a:t>
            </a:r>
            <a:r>
              <a:rPr lang="en-US" dirty="0">
                <a:solidFill>
                  <a:schemeClr val="bg2"/>
                </a:solidFill>
                <a:hlinkClick r:id="rId2"/>
              </a:rPr>
              <a:t>https://</a:t>
            </a:r>
            <a:r>
              <a:rPr lang="en-US" dirty="0" smtClean="0">
                <a:solidFill>
                  <a:schemeClr val="bg2"/>
                </a:solidFill>
                <a:hlinkClick r:id="rId2"/>
              </a:rPr>
              <a:t>infourok.ru/prezentaciya-po-tehnologii-rabota-s-plastilinom-744977.html</a:t>
            </a:r>
            <a:endParaRPr lang="ru-RU" dirty="0" smtClean="0">
              <a:solidFill>
                <a:schemeClr val="bg2"/>
              </a:solidFill>
            </a:endParaRPr>
          </a:p>
          <a:p>
            <a:r>
              <a:rPr lang="ru-RU" dirty="0" smtClean="0">
                <a:solidFill>
                  <a:schemeClr val="bg2"/>
                </a:solidFill>
                <a:hlinkClick r:id="rId3"/>
              </a:rPr>
              <a:t>4слайд</a:t>
            </a:r>
            <a:r>
              <a:rPr lang="ru-RU" dirty="0">
                <a:solidFill>
                  <a:schemeClr val="bg2"/>
                </a:solidFill>
                <a:hlinkClick r:id="rId3"/>
              </a:rPr>
              <a:t>: </a:t>
            </a:r>
            <a:r>
              <a:rPr lang="en-US" dirty="0">
                <a:solidFill>
                  <a:schemeClr val="bg2"/>
                </a:solidFill>
                <a:hlinkClick r:id="rId3"/>
              </a:rPr>
              <a:t>https://www.dou57krsk.ru/ladushki/53-su-dzhok-terapiya</a:t>
            </a:r>
            <a:endParaRPr lang="ru-RU" dirty="0">
              <a:solidFill>
                <a:schemeClr val="bg2"/>
              </a:solidFill>
            </a:endParaRPr>
          </a:p>
          <a:p>
            <a:r>
              <a:rPr lang="ru-RU" dirty="0">
                <a:solidFill>
                  <a:schemeClr val="bg2"/>
                </a:solidFill>
              </a:rPr>
              <a:t>5 </a:t>
            </a:r>
            <a:r>
              <a:rPr lang="ru-RU" dirty="0" smtClean="0">
                <a:solidFill>
                  <a:schemeClr val="bg2"/>
                </a:solidFill>
              </a:rPr>
              <a:t>слайд: </a:t>
            </a:r>
            <a:r>
              <a:rPr lang="ru-RU" dirty="0" smtClean="0">
                <a:solidFill>
                  <a:schemeClr val="bg2"/>
                </a:solidFill>
              </a:rPr>
              <a:t> </a:t>
            </a:r>
            <a:r>
              <a:rPr lang="en-US" dirty="0" smtClean="0">
                <a:solidFill>
                  <a:schemeClr val="bg2"/>
                </a:solidFill>
              </a:rPr>
              <a:t>http</a:t>
            </a:r>
            <a:r>
              <a:rPr lang="en-US" dirty="0">
                <a:solidFill>
                  <a:schemeClr val="bg2"/>
                </a:solidFill>
              </a:rPr>
              <a:t>://900igr.net/prezentacija/literatura/puteshestvie-v-bumazhnuju-stranu-94226/svojstva-bumagi-23.html</a:t>
            </a:r>
            <a:endParaRPr lang="ru-RU" dirty="0" smtClean="0">
              <a:solidFill>
                <a:schemeClr val="bg2"/>
              </a:solidFill>
            </a:endParaRPr>
          </a:p>
          <a:p>
            <a:r>
              <a:rPr lang="ru-RU" dirty="0" smtClean="0">
                <a:solidFill>
                  <a:schemeClr val="bg2"/>
                </a:solidFill>
                <a:hlinkClick r:id="rId4"/>
              </a:rPr>
              <a:t>6 </a:t>
            </a:r>
            <a:r>
              <a:rPr lang="ru-RU" dirty="0">
                <a:solidFill>
                  <a:schemeClr val="bg2"/>
                </a:solidFill>
                <a:hlinkClick r:id="rId4"/>
              </a:rPr>
              <a:t>слайд: </a:t>
            </a:r>
            <a:r>
              <a:rPr lang="en-US" dirty="0">
                <a:solidFill>
                  <a:schemeClr val="bg2"/>
                </a:solidFill>
                <a:hlinkClick r:id="rId4"/>
              </a:rPr>
              <a:t>https://novokuznetsk.tiu.ru/p290376775-kurtstrip-konvert-114162.html</a:t>
            </a:r>
            <a:endParaRPr lang="ru-RU" dirty="0">
              <a:solidFill>
                <a:schemeClr val="bg2"/>
              </a:solidFill>
            </a:endParaRPr>
          </a:p>
          <a:p>
            <a:r>
              <a:rPr lang="ru-RU" dirty="0" smtClean="0">
                <a:solidFill>
                  <a:schemeClr val="bg2"/>
                </a:solidFill>
              </a:rPr>
              <a:t>7слайд</a:t>
            </a:r>
            <a:r>
              <a:rPr lang="ru-RU" dirty="0">
                <a:solidFill>
                  <a:schemeClr val="bg2"/>
                </a:solidFill>
              </a:rPr>
              <a:t>: </a:t>
            </a:r>
            <a:r>
              <a:rPr lang="en-US" dirty="0">
                <a:solidFill>
                  <a:schemeClr val="bg2"/>
                </a:solidFill>
                <a:hlinkClick r:id="rId5"/>
              </a:rPr>
              <a:t>https://</a:t>
            </a:r>
            <a:r>
              <a:rPr lang="en-US" dirty="0" smtClean="0">
                <a:solidFill>
                  <a:schemeClr val="bg2"/>
                </a:solidFill>
                <a:hlinkClick r:id="rId5"/>
              </a:rPr>
              <a:t>ppt4web.ru/nachalnaja-shkola/dejjstvija-predmetov0.html</a:t>
            </a:r>
            <a:endParaRPr lang="ru-RU" dirty="0" smtClean="0">
              <a:solidFill>
                <a:schemeClr val="bg2"/>
              </a:solidFill>
            </a:endParaRPr>
          </a:p>
          <a:p>
            <a:r>
              <a:rPr lang="ru-RU" dirty="0" smtClean="0">
                <a:solidFill>
                  <a:schemeClr val="bg2"/>
                </a:solidFill>
              </a:rPr>
              <a:t>8слайд: </a:t>
            </a:r>
            <a:r>
              <a:rPr lang="en-US" dirty="0">
                <a:solidFill>
                  <a:schemeClr val="bg2"/>
                </a:solidFill>
              </a:rPr>
              <a:t>https://clck.ru/Rkqrs</a:t>
            </a:r>
            <a:endParaRPr lang="ru-RU" dirty="0">
              <a:solidFill>
                <a:schemeClr val="bg2"/>
              </a:solidFill>
            </a:endParaRPr>
          </a:p>
          <a:p>
            <a:r>
              <a:rPr lang="ru-RU" dirty="0" smtClean="0">
                <a:solidFill>
                  <a:schemeClr val="bg2"/>
                </a:solidFill>
              </a:rPr>
              <a:t>10 слайд: </a:t>
            </a:r>
            <a:r>
              <a:rPr lang="en-US" dirty="0" smtClean="0">
                <a:solidFill>
                  <a:schemeClr val="bg2"/>
                </a:solidFill>
              </a:rPr>
              <a:t>https</a:t>
            </a:r>
            <a:r>
              <a:rPr lang="en-US" dirty="0">
                <a:solidFill>
                  <a:schemeClr val="bg2"/>
                </a:solidFill>
              </a:rPr>
              <a:t>://</a:t>
            </a:r>
            <a:r>
              <a:rPr lang="en-US" dirty="0" smtClean="0">
                <a:solidFill>
                  <a:schemeClr val="bg2"/>
                </a:solidFill>
              </a:rPr>
              <a:t>infourok.ru/user/podgornaya-olga-viktorovna/achievementTests</a:t>
            </a:r>
            <a:endParaRPr lang="ru-RU" dirty="0" smtClean="0">
              <a:solidFill>
                <a:schemeClr val="bg2"/>
              </a:solidFill>
            </a:endParaRPr>
          </a:p>
          <a:p>
            <a:r>
              <a:rPr lang="ru-RU" dirty="0" smtClean="0">
                <a:solidFill>
                  <a:schemeClr val="bg2"/>
                </a:solidFill>
              </a:rPr>
              <a:t>11слайд: </a:t>
            </a:r>
            <a:r>
              <a:rPr lang="en-US" dirty="0" smtClean="0">
                <a:solidFill>
                  <a:schemeClr val="bg2"/>
                </a:solidFill>
              </a:rPr>
              <a:t>https</a:t>
            </a:r>
            <a:r>
              <a:rPr lang="en-US" dirty="0">
                <a:solidFill>
                  <a:schemeClr val="bg2"/>
                </a:solidFill>
              </a:rPr>
              <a:t>://zen.yandex.ru/media/id/5d2edaf2520a9b00ad693c9d/kak-sdelat-konvert-iz-bumagi-5d375ccda2d6ed00acd7e192</a:t>
            </a:r>
            <a:endParaRPr lang="ru-RU" dirty="0">
              <a:solidFill>
                <a:schemeClr val="bg2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latin typeface="Arial" charset="0"/>
              </a:rPr>
              <a:t>Используемые ресурсы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93945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572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Маленькое дело лучше большого безделья. </a:t>
            </a:r>
          </a:p>
          <a:p>
            <a:pPr algn="ctr"/>
            <a:r>
              <a:rPr lang="ru-RU" sz="2800" dirty="0" smtClean="0"/>
              <a:t>Делал </a:t>
            </a:r>
            <a:r>
              <a:rPr lang="ru-RU" sz="2800" dirty="0"/>
              <a:t>наспех-сделал на </a:t>
            </a:r>
            <a:r>
              <a:rPr lang="ru-RU" sz="2800" dirty="0" smtClean="0"/>
              <a:t>смех. </a:t>
            </a:r>
          </a:p>
          <a:p>
            <a:pPr algn="ctr"/>
            <a:r>
              <a:rPr lang="ru-RU" sz="2800" dirty="0"/>
              <a:t>Без </a:t>
            </a:r>
            <a:r>
              <a:rPr lang="ru-RU" sz="2800" b="1" dirty="0"/>
              <a:t>труда</a:t>
            </a:r>
            <a:r>
              <a:rPr lang="ru-RU" sz="2800" dirty="0"/>
              <a:t> не вытащишь и рыбку из пруда</a:t>
            </a:r>
            <a:r>
              <a:rPr lang="ru-RU" sz="2800" dirty="0" smtClean="0"/>
              <a:t>.</a:t>
            </a:r>
          </a:p>
          <a:p>
            <a:pPr algn="ctr"/>
            <a:r>
              <a:rPr lang="ru-RU" sz="2800" dirty="0" smtClean="0"/>
              <a:t>Делу время -  потехи час.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Пословицы </a:t>
            </a:r>
            <a:r>
              <a:rPr lang="ru-RU" dirty="0">
                <a:effectLst/>
              </a:rPr>
              <a:t>и поговорки о </a:t>
            </a:r>
            <a:r>
              <a:rPr lang="ru-RU" dirty="0" smtClean="0">
                <a:effectLst/>
              </a:rPr>
              <a:t>труде.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4938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Подготовка рабочего места. </a:t>
            </a:r>
            <a:endParaRPr lang="ru-RU" dirty="0"/>
          </a:p>
        </p:txBody>
      </p:sp>
      <p:pic>
        <p:nvPicPr>
          <p:cNvPr id="1026" name="Picture 2" descr="https://ds04.infourok.ru/uploads/ex/02cb/000fe14a-12218942/img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524000"/>
            <a:ext cx="8128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702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Подготовка рук детей к работе.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208912" cy="456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999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064896" cy="5505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019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 </a:t>
            </a:r>
            <a:r>
              <a:rPr lang="ru-RU" dirty="0"/>
              <a:t>назовем мы бумажный пакет,</a:t>
            </a:r>
            <a:br>
              <a:rPr lang="ru-RU" dirty="0"/>
            </a:br>
            <a:r>
              <a:rPr lang="ru-RU" dirty="0"/>
              <a:t>               В котором по почте отправим привет</a:t>
            </a:r>
            <a:r>
              <a:rPr lang="ru-RU" dirty="0" smtClean="0"/>
              <a:t>?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Загадка.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781" y="3140968"/>
            <a:ext cx="3037335" cy="3305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943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Гимнастика для глаз.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88840"/>
            <a:ext cx="5229724" cy="303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9952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78242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Задание </a:t>
            </a:r>
            <a:r>
              <a:rPr lang="ru-RU" dirty="0">
                <a:effectLst/>
              </a:rPr>
              <a:t>на развитие зрительного </a:t>
            </a:r>
            <a:r>
              <a:rPr lang="ru-RU" dirty="0" smtClean="0">
                <a:effectLst/>
              </a:rPr>
              <a:t>восприятия.</a:t>
            </a:r>
            <a:br>
              <a:rPr lang="ru-RU" dirty="0" smtClean="0">
                <a:effectLst/>
              </a:rPr>
            </a:br>
            <a:endParaRPr lang="ru-RU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44824"/>
            <a:ext cx="4248472" cy="458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1720" y="1412776"/>
            <a:ext cx="36019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Посчитать все квадраты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6804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Найти конверт.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Задание на развитие зрительного восприятия.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52936"/>
            <a:ext cx="5684939" cy="161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41139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100</TotalTime>
  <Words>133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       МКОУ «Специальная школа №53» Урок по предмету: технология «Ручной труд» 4 класс. Тема: «Конверт с замком». </vt:lpstr>
      <vt:lpstr>Пословицы и поговорки о труде. </vt:lpstr>
      <vt:lpstr>Подготовка рабочего места. </vt:lpstr>
      <vt:lpstr>Подготовка рук детей к работе. </vt:lpstr>
      <vt:lpstr>Презентация PowerPoint</vt:lpstr>
      <vt:lpstr>Загадка.</vt:lpstr>
      <vt:lpstr>Гимнастика для глаз.</vt:lpstr>
      <vt:lpstr>Задание на развитие зрительного восприятия. </vt:lpstr>
      <vt:lpstr>Задание на развитие зрительного восприятия. </vt:lpstr>
      <vt:lpstr>    Гимнастические упражнения для кистей рук.</vt:lpstr>
      <vt:lpstr>Порядок действий следующий: </vt:lpstr>
      <vt:lpstr>Финальный результат.</vt:lpstr>
      <vt:lpstr>Используемые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предмету: технология «Ручной труд» 4 класс. Тема: «Конверт с замком». </dc:title>
  <dc:creator>plugi</dc:creator>
  <cp:lastModifiedBy>plugin1982@rambler.ru</cp:lastModifiedBy>
  <cp:revision>20</cp:revision>
  <dcterms:created xsi:type="dcterms:W3CDTF">2020-11-03T10:06:10Z</dcterms:created>
  <dcterms:modified xsi:type="dcterms:W3CDTF">2020-11-04T13:47:03Z</dcterms:modified>
</cp:coreProperties>
</file>