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67" r:id="rId4"/>
    <p:sldId id="270" r:id="rId5"/>
    <p:sldId id="297" r:id="rId6"/>
    <p:sldId id="298" r:id="rId7"/>
    <p:sldId id="272" r:id="rId8"/>
    <p:sldId id="273" r:id="rId9"/>
    <p:sldId id="299" r:id="rId10"/>
    <p:sldId id="274" r:id="rId11"/>
    <p:sldId id="275" r:id="rId12"/>
    <p:sldId id="276" r:id="rId13"/>
    <p:sldId id="277" r:id="rId14"/>
    <p:sldId id="278" r:id="rId15"/>
    <p:sldId id="284" r:id="rId16"/>
    <p:sldId id="283" r:id="rId17"/>
    <p:sldId id="300" r:id="rId18"/>
    <p:sldId id="282" r:id="rId19"/>
    <p:sldId id="281" r:id="rId20"/>
    <p:sldId id="295" r:id="rId21"/>
    <p:sldId id="279" r:id="rId22"/>
    <p:sldId id="290" r:id="rId23"/>
    <p:sldId id="289" r:id="rId24"/>
    <p:sldId id="293" r:id="rId25"/>
    <p:sldId id="294" r:id="rId26"/>
    <p:sldId id="292" r:id="rId27"/>
    <p:sldId id="296" r:id="rId28"/>
    <p:sldId id="286" r:id="rId29"/>
    <p:sldId id="285" r:id="rId30"/>
    <p:sldId id="301" r:id="rId31"/>
    <p:sldId id="280" r:id="rId32"/>
    <p:sldId id="26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9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466F33-5258-4763-9ED1-1369668A4874}" type="doc">
      <dgm:prSet loTypeId="urn:microsoft.com/office/officeart/2005/8/layout/cycle7" loCatId="cycle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17A1DA97-F249-4FDB-BDC2-69C259539151}">
      <dgm:prSet phldrT="[Текст]"/>
      <dgm:spPr/>
      <dgm:t>
        <a:bodyPr/>
        <a:lstStyle/>
        <a:p>
          <a:r>
            <a:rPr lang="ru-RU" dirty="0" smtClean="0"/>
            <a:t>Работа с детьми</a:t>
          </a:r>
          <a:endParaRPr lang="ru-RU" dirty="0"/>
        </a:p>
      </dgm:t>
    </dgm:pt>
    <dgm:pt modelId="{C962B499-BFCC-432B-8FBE-CDE3D93CEA71}" type="parTrans" cxnId="{C80CC406-E45B-44F7-B11E-75008ABB74B4}">
      <dgm:prSet/>
      <dgm:spPr/>
      <dgm:t>
        <a:bodyPr/>
        <a:lstStyle/>
        <a:p>
          <a:endParaRPr lang="ru-RU"/>
        </a:p>
      </dgm:t>
    </dgm:pt>
    <dgm:pt modelId="{0DCD3AD1-EDA5-421E-8AD6-7F2649C089C9}" type="sibTrans" cxnId="{C80CC406-E45B-44F7-B11E-75008ABB74B4}">
      <dgm:prSet/>
      <dgm:spPr/>
      <dgm:t>
        <a:bodyPr/>
        <a:lstStyle/>
        <a:p>
          <a:endParaRPr lang="ru-RU"/>
        </a:p>
      </dgm:t>
    </dgm:pt>
    <dgm:pt modelId="{0113296A-E835-4F7D-9D8B-222C853E5DCD}">
      <dgm:prSet phldrT="[Текст]"/>
      <dgm:spPr/>
      <dgm:t>
        <a:bodyPr/>
        <a:lstStyle/>
        <a:p>
          <a:r>
            <a:rPr lang="ru-RU" dirty="0" smtClean="0"/>
            <a:t>Изготовление </a:t>
          </a:r>
          <a:r>
            <a:rPr lang="ru-RU" dirty="0" smtClean="0"/>
            <a:t>ЛЭПБУКА</a:t>
          </a:r>
          <a:endParaRPr lang="ru-RU" dirty="0"/>
        </a:p>
      </dgm:t>
    </dgm:pt>
    <dgm:pt modelId="{E61B9156-09BA-4ABF-B5E8-1623C10ADD49}" type="parTrans" cxnId="{EC2B4886-9C9E-4EAF-8A02-A53D980A488E}">
      <dgm:prSet/>
      <dgm:spPr/>
      <dgm:t>
        <a:bodyPr/>
        <a:lstStyle/>
        <a:p>
          <a:endParaRPr lang="ru-RU"/>
        </a:p>
      </dgm:t>
    </dgm:pt>
    <dgm:pt modelId="{766C9FE6-093A-4984-8109-DD0ECB989761}" type="sibTrans" cxnId="{EC2B4886-9C9E-4EAF-8A02-A53D980A488E}">
      <dgm:prSet/>
      <dgm:spPr/>
      <dgm:t>
        <a:bodyPr/>
        <a:lstStyle/>
        <a:p>
          <a:endParaRPr lang="ru-RU"/>
        </a:p>
      </dgm:t>
    </dgm:pt>
    <dgm:pt modelId="{DBA683B3-A3F7-4B28-BC0E-3B4ACF34BD29}">
      <dgm:prSet phldrT="[Текст]"/>
      <dgm:spPr/>
      <dgm:t>
        <a:bodyPr/>
        <a:lstStyle/>
        <a:p>
          <a:r>
            <a:rPr lang="ru-RU" dirty="0" smtClean="0"/>
            <a:t>Сотрудничество с семьей</a:t>
          </a:r>
          <a:endParaRPr lang="ru-RU" dirty="0"/>
        </a:p>
      </dgm:t>
    </dgm:pt>
    <dgm:pt modelId="{D2AFED14-02E8-4E6B-B058-9B0654453380}" type="parTrans" cxnId="{C67E7FE7-AAD0-4BF3-8672-CE646E98F30F}">
      <dgm:prSet/>
      <dgm:spPr/>
      <dgm:t>
        <a:bodyPr/>
        <a:lstStyle/>
        <a:p>
          <a:endParaRPr lang="ru-RU"/>
        </a:p>
      </dgm:t>
    </dgm:pt>
    <dgm:pt modelId="{279FAB3F-0EBE-40C3-8A3C-749BAF0859D1}" type="sibTrans" cxnId="{C67E7FE7-AAD0-4BF3-8672-CE646E98F30F}">
      <dgm:prSet/>
      <dgm:spPr/>
      <dgm:t>
        <a:bodyPr/>
        <a:lstStyle/>
        <a:p>
          <a:endParaRPr lang="ru-RU"/>
        </a:p>
      </dgm:t>
    </dgm:pt>
    <dgm:pt modelId="{A688BBFE-A476-4DC6-BB1D-2096548BF52D}" type="pres">
      <dgm:prSet presAssocID="{F3466F33-5258-4763-9ED1-1369668A487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512840-FF06-4BCB-B284-50516FC50AA0}" type="pres">
      <dgm:prSet presAssocID="{17A1DA97-F249-4FDB-BDC2-69C259539151}" presName="node" presStyleLbl="node1" presStyleIdx="0" presStyleCnt="3" custRadScaleRad="70016" custRadScaleInc="-3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BEF0A-42B4-46F1-A4CF-4F52B7FFCB02}" type="pres">
      <dgm:prSet presAssocID="{0DCD3AD1-EDA5-421E-8AD6-7F2649C089C9}" presName="sibTrans" presStyleLbl="sibTrans2D1" presStyleIdx="0" presStyleCnt="3"/>
      <dgm:spPr/>
      <dgm:t>
        <a:bodyPr/>
        <a:lstStyle/>
        <a:p>
          <a:endParaRPr lang="ru-RU"/>
        </a:p>
      </dgm:t>
    </dgm:pt>
    <dgm:pt modelId="{6F29089A-1088-490C-A442-CBEB83AE0442}" type="pres">
      <dgm:prSet presAssocID="{0DCD3AD1-EDA5-421E-8AD6-7F2649C089C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2582CA73-35E0-493D-8F4B-D059105A4328}" type="pres">
      <dgm:prSet presAssocID="{0113296A-E835-4F7D-9D8B-222C853E5DC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0310D-0B59-4D2B-A042-73739B3EEF10}" type="pres">
      <dgm:prSet presAssocID="{766C9FE6-093A-4984-8109-DD0ECB98976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FB144373-87F8-4261-9FE8-9721D6F3F816}" type="pres">
      <dgm:prSet presAssocID="{766C9FE6-093A-4984-8109-DD0ECB98976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15A82C76-3125-4724-9759-B648AAAFC017}" type="pres">
      <dgm:prSet presAssocID="{DBA683B3-A3F7-4B28-BC0E-3B4ACF34BD2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35F26-A75D-4ACE-9096-64ADC040F4BD}" type="pres">
      <dgm:prSet presAssocID="{279FAB3F-0EBE-40C3-8A3C-749BAF0859D1}" presName="sibTrans" presStyleLbl="sibTrans2D1" presStyleIdx="2" presStyleCnt="3"/>
      <dgm:spPr/>
      <dgm:t>
        <a:bodyPr/>
        <a:lstStyle/>
        <a:p>
          <a:endParaRPr lang="ru-RU"/>
        </a:p>
      </dgm:t>
    </dgm:pt>
    <dgm:pt modelId="{D9F51551-B2D2-44F0-88B4-FD414BABDA68}" type="pres">
      <dgm:prSet presAssocID="{279FAB3F-0EBE-40C3-8A3C-749BAF0859D1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A9C09F8-550C-4CE1-B90F-2F1CB166104B}" type="presOf" srcId="{0DCD3AD1-EDA5-421E-8AD6-7F2649C089C9}" destId="{6F29089A-1088-490C-A442-CBEB83AE0442}" srcOrd="1" destOrd="0" presId="urn:microsoft.com/office/officeart/2005/8/layout/cycle7"/>
    <dgm:cxn modelId="{1DB3DDAF-5A24-41C6-9B35-C5E3FB69FB30}" type="presOf" srcId="{0113296A-E835-4F7D-9D8B-222C853E5DCD}" destId="{2582CA73-35E0-493D-8F4B-D059105A4328}" srcOrd="0" destOrd="0" presId="urn:microsoft.com/office/officeart/2005/8/layout/cycle7"/>
    <dgm:cxn modelId="{C67E7FE7-AAD0-4BF3-8672-CE646E98F30F}" srcId="{F3466F33-5258-4763-9ED1-1369668A4874}" destId="{DBA683B3-A3F7-4B28-BC0E-3B4ACF34BD29}" srcOrd="2" destOrd="0" parTransId="{D2AFED14-02E8-4E6B-B058-9B0654453380}" sibTransId="{279FAB3F-0EBE-40C3-8A3C-749BAF0859D1}"/>
    <dgm:cxn modelId="{2B9DC931-E400-4EF9-AD0C-49975173F05A}" type="presOf" srcId="{17A1DA97-F249-4FDB-BDC2-69C259539151}" destId="{5C512840-FF06-4BCB-B284-50516FC50AA0}" srcOrd="0" destOrd="0" presId="urn:microsoft.com/office/officeart/2005/8/layout/cycle7"/>
    <dgm:cxn modelId="{7656FB58-D84C-4282-B5F2-9BC52B1978AB}" type="presOf" srcId="{766C9FE6-093A-4984-8109-DD0ECB989761}" destId="{45B0310D-0B59-4D2B-A042-73739B3EEF10}" srcOrd="0" destOrd="0" presId="urn:microsoft.com/office/officeart/2005/8/layout/cycle7"/>
    <dgm:cxn modelId="{53350E45-9E1F-4BBC-82A6-0B8ED6D7A158}" type="presOf" srcId="{279FAB3F-0EBE-40C3-8A3C-749BAF0859D1}" destId="{A2535F26-A75D-4ACE-9096-64ADC040F4BD}" srcOrd="0" destOrd="0" presId="urn:microsoft.com/office/officeart/2005/8/layout/cycle7"/>
    <dgm:cxn modelId="{31F76A9A-2BD5-4983-961E-6FD8BDF24F9B}" type="presOf" srcId="{DBA683B3-A3F7-4B28-BC0E-3B4ACF34BD29}" destId="{15A82C76-3125-4724-9759-B648AAAFC017}" srcOrd="0" destOrd="0" presId="urn:microsoft.com/office/officeart/2005/8/layout/cycle7"/>
    <dgm:cxn modelId="{D3A7C03F-01F6-4231-B312-53454BA73DFD}" type="presOf" srcId="{766C9FE6-093A-4984-8109-DD0ECB989761}" destId="{FB144373-87F8-4261-9FE8-9721D6F3F816}" srcOrd="1" destOrd="0" presId="urn:microsoft.com/office/officeart/2005/8/layout/cycle7"/>
    <dgm:cxn modelId="{EC2B4886-9C9E-4EAF-8A02-A53D980A488E}" srcId="{F3466F33-5258-4763-9ED1-1369668A4874}" destId="{0113296A-E835-4F7D-9D8B-222C853E5DCD}" srcOrd="1" destOrd="0" parTransId="{E61B9156-09BA-4ABF-B5E8-1623C10ADD49}" sibTransId="{766C9FE6-093A-4984-8109-DD0ECB989761}"/>
    <dgm:cxn modelId="{1470876A-3DED-483F-9BFC-53A876A3167C}" type="presOf" srcId="{0DCD3AD1-EDA5-421E-8AD6-7F2649C089C9}" destId="{5BABEF0A-42B4-46F1-A4CF-4F52B7FFCB02}" srcOrd="0" destOrd="0" presId="urn:microsoft.com/office/officeart/2005/8/layout/cycle7"/>
    <dgm:cxn modelId="{034CD186-7D68-4C6D-89BE-895E2B2DC312}" type="presOf" srcId="{F3466F33-5258-4763-9ED1-1369668A4874}" destId="{A688BBFE-A476-4DC6-BB1D-2096548BF52D}" srcOrd="0" destOrd="0" presId="urn:microsoft.com/office/officeart/2005/8/layout/cycle7"/>
    <dgm:cxn modelId="{547A4DF8-AAA8-4435-AD58-59B0C0C23FDE}" type="presOf" srcId="{279FAB3F-0EBE-40C3-8A3C-749BAF0859D1}" destId="{D9F51551-B2D2-44F0-88B4-FD414BABDA68}" srcOrd="1" destOrd="0" presId="urn:microsoft.com/office/officeart/2005/8/layout/cycle7"/>
    <dgm:cxn modelId="{C80CC406-E45B-44F7-B11E-75008ABB74B4}" srcId="{F3466F33-5258-4763-9ED1-1369668A4874}" destId="{17A1DA97-F249-4FDB-BDC2-69C259539151}" srcOrd="0" destOrd="0" parTransId="{C962B499-BFCC-432B-8FBE-CDE3D93CEA71}" sibTransId="{0DCD3AD1-EDA5-421E-8AD6-7F2649C089C9}"/>
    <dgm:cxn modelId="{0F5C2A80-A54F-4646-A88A-D971F483F9AA}" type="presParOf" srcId="{A688BBFE-A476-4DC6-BB1D-2096548BF52D}" destId="{5C512840-FF06-4BCB-B284-50516FC50AA0}" srcOrd="0" destOrd="0" presId="urn:microsoft.com/office/officeart/2005/8/layout/cycle7"/>
    <dgm:cxn modelId="{F8D6B3E8-6025-406F-8706-A6726B06F799}" type="presParOf" srcId="{A688BBFE-A476-4DC6-BB1D-2096548BF52D}" destId="{5BABEF0A-42B4-46F1-A4CF-4F52B7FFCB02}" srcOrd="1" destOrd="0" presId="urn:microsoft.com/office/officeart/2005/8/layout/cycle7"/>
    <dgm:cxn modelId="{0D22AF08-AC62-4301-9126-573D53853F8C}" type="presParOf" srcId="{5BABEF0A-42B4-46F1-A4CF-4F52B7FFCB02}" destId="{6F29089A-1088-490C-A442-CBEB83AE0442}" srcOrd="0" destOrd="0" presId="urn:microsoft.com/office/officeart/2005/8/layout/cycle7"/>
    <dgm:cxn modelId="{850B477C-FB0F-43AA-8F02-C28E40B4F596}" type="presParOf" srcId="{A688BBFE-A476-4DC6-BB1D-2096548BF52D}" destId="{2582CA73-35E0-493D-8F4B-D059105A4328}" srcOrd="2" destOrd="0" presId="urn:microsoft.com/office/officeart/2005/8/layout/cycle7"/>
    <dgm:cxn modelId="{AF1F63A6-514F-4A02-9A11-502B53B233DE}" type="presParOf" srcId="{A688BBFE-A476-4DC6-BB1D-2096548BF52D}" destId="{45B0310D-0B59-4D2B-A042-73739B3EEF10}" srcOrd="3" destOrd="0" presId="urn:microsoft.com/office/officeart/2005/8/layout/cycle7"/>
    <dgm:cxn modelId="{47FCC0CD-9AD5-4167-836C-3524D56D8229}" type="presParOf" srcId="{45B0310D-0B59-4D2B-A042-73739B3EEF10}" destId="{FB144373-87F8-4261-9FE8-9721D6F3F816}" srcOrd="0" destOrd="0" presId="urn:microsoft.com/office/officeart/2005/8/layout/cycle7"/>
    <dgm:cxn modelId="{67C2ADC0-3536-4329-A5B9-89345B7F3CC0}" type="presParOf" srcId="{A688BBFE-A476-4DC6-BB1D-2096548BF52D}" destId="{15A82C76-3125-4724-9759-B648AAAFC017}" srcOrd="4" destOrd="0" presId="urn:microsoft.com/office/officeart/2005/8/layout/cycle7"/>
    <dgm:cxn modelId="{A75E98BA-DF51-4B78-946E-B1FF1B11A676}" type="presParOf" srcId="{A688BBFE-A476-4DC6-BB1D-2096548BF52D}" destId="{A2535F26-A75D-4ACE-9096-64ADC040F4BD}" srcOrd="5" destOrd="0" presId="urn:microsoft.com/office/officeart/2005/8/layout/cycle7"/>
    <dgm:cxn modelId="{632F3AA1-93FA-43D1-8044-3AA4AC528E38}" type="presParOf" srcId="{A2535F26-A75D-4ACE-9096-64ADC040F4BD}" destId="{D9F51551-B2D2-44F0-88B4-FD414BABDA6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512840-FF06-4BCB-B284-50516FC50AA0}">
      <dsp:nvSpPr>
        <dsp:cNvPr id="0" name=""/>
        <dsp:cNvSpPr/>
      </dsp:nvSpPr>
      <dsp:spPr>
        <a:xfrm>
          <a:off x="1944214" y="577774"/>
          <a:ext cx="2012805" cy="1006402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Работа с детьми</a:t>
          </a:r>
          <a:endParaRPr lang="ru-RU" sz="2000" kern="1200" dirty="0"/>
        </a:p>
      </dsp:txBody>
      <dsp:txXfrm>
        <a:off x="1973691" y="607251"/>
        <a:ext cx="1953851" cy="947448"/>
      </dsp:txXfrm>
    </dsp:sp>
    <dsp:sp modelId="{5BABEF0A-42B4-46F1-A4CF-4F52B7FFCB02}">
      <dsp:nvSpPr>
        <dsp:cNvPr id="0" name=""/>
        <dsp:cNvSpPr/>
      </dsp:nvSpPr>
      <dsp:spPr>
        <a:xfrm rot="3202391">
          <a:off x="3281770" y="2056347"/>
          <a:ext cx="1049713" cy="35224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387442" y="2126795"/>
        <a:ext cx="838369" cy="211344"/>
      </dsp:txXfrm>
    </dsp:sp>
    <dsp:sp modelId="{2582CA73-35E0-493D-8F4B-D059105A4328}">
      <dsp:nvSpPr>
        <dsp:cNvPr id="0" name=""/>
        <dsp:cNvSpPr/>
      </dsp:nvSpPr>
      <dsp:spPr>
        <a:xfrm>
          <a:off x="3656235" y="2880759"/>
          <a:ext cx="2012805" cy="1006402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Изготовление </a:t>
          </a:r>
          <a:r>
            <a:rPr lang="ru-RU" sz="2000" kern="1200" dirty="0" smtClean="0"/>
            <a:t>ЛЭПБУКА</a:t>
          </a:r>
          <a:endParaRPr lang="ru-RU" sz="2000" kern="1200" dirty="0"/>
        </a:p>
      </dsp:txBody>
      <dsp:txXfrm>
        <a:off x="3685712" y="2910236"/>
        <a:ext cx="1953851" cy="947448"/>
      </dsp:txXfrm>
    </dsp:sp>
    <dsp:sp modelId="{45B0310D-0B59-4D2B-A042-73739B3EEF10}">
      <dsp:nvSpPr>
        <dsp:cNvPr id="0" name=""/>
        <dsp:cNvSpPr/>
      </dsp:nvSpPr>
      <dsp:spPr>
        <a:xfrm rot="10800000">
          <a:off x="2475307" y="3207840"/>
          <a:ext cx="1049713" cy="35224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0074"/>
            <a:satOff val="-4618"/>
            <a:lumOff val="21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580979" y="3278288"/>
        <a:ext cx="838369" cy="211344"/>
      </dsp:txXfrm>
    </dsp:sp>
    <dsp:sp modelId="{15A82C76-3125-4724-9759-B648AAAFC017}">
      <dsp:nvSpPr>
        <dsp:cNvPr id="0" name=""/>
        <dsp:cNvSpPr/>
      </dsp:nvSpPr>
      <dsp:spPr>
        <a:xfrm>
          <a:off x="331287" y="2880759"/>
          <a:ext cx="2012805" cy="1006402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Сотрудничество с семьей</a:t>
          </a:r>
          <a:endParaRPr lang="ru-RU" sz="2000" kern="1200" dirty="0"/>
        </a:p>
      </dsp:txBody>
      <dsp:txXfrm>
        <a:off x="360764" y="2910236"/>
        <a:ext cx="1953851" cy="947448"/>
      </dsp:txXfrm>
    </dsp:sp>
    <dsp:sp modelId="{A2535F26-A75D-4ACE-9096-64ADC040F4BD}">
      <dsp:nvSpPr>
        <dsp:cNvPr id="0" name=""/>
        <dsp:cNvSpPr/>
      </dsp:nvSpPr>
      <dsp:spPr>
        <a:xfrm rot="18300360">
          <a:off x="1619296" y="2056347"/>
          <a:ext cx="1049713" cy="35224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0074"/>
            <a:satOff val="-4618"/>
            <a:lumOff val="21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724968" y="2126795"/>
        <a:ext cx="838369" cy="211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CD767-B117-4126-9959-83ED969626AA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49152-41C4-446D-A6E2-56177E2A95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4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3085B-7C36-42ED-8801-978DFAA8E483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DE2B7-C7A7-48B0-A72A-4169C09E86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667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24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4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535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34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54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677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32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188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32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6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DFC1A-6DF3-4000-8784-9B799D644C98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67A75-444B-48C6-ADF1-D0DD9CCF26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80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14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Relationship Id="rId9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eg"/><Relationship Id="rId5" Type="http://schemas.openxmlformats.org/officeDocument/2006/relationships/image" Target="../media/image71.jpeg"/><Relationship Id="rId4" Type="http://schemas.openxmlformats.org/officeDocument/2006/relationships/image" Target="../media/image10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NULL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10"/>
            <a:ext cx="91413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06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Муниципальное бюджетное дошкольное образовательное учреждение Емельяновский детский сад №5 «Солнышко» общеразвивающего вида с приоритетным осуществлением художественно – эстетического направления </a:t>
            </a:r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268760"/>
            <a:ext cx="6430881" cy="135886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ПРОЕКТ </a:t>
            </a:r>
          </a:p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«Как забавны, веселы, наши зимние деньки»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</a:t>
            </a:r>
          </a:p>
          <a:p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068960"/>
            <a:ext cx="5904656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412776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Творческое деятельность детей </a:t>
            </a:r>
          </a:p>
          <a:p>
            <a:r>
              <a:rPr lang="ru-RU" sz="20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endParaRPr lang="ru-RU" sz="20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" name="Рисунок 8" descr="C:\Users\Alex\Desktop\рисунки\P_20210125_1727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9" y="1844825"/>
            <a:ext cx="3206297" cy="230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рисунки\P_20210125_1746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44825"/>
            <a:ext cx="3046293" cy="226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рисунки\P109078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58876" y="2275990"/>
            <a:ext cx="3448050" cy="258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рисунки\P109082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05275"/>
            <a:ext cx="3470920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рисунки\P109078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02458" y="4252954"/>
            <a:ext cx="2799980" cy="261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580" y="4345485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770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«ЗИМНИЕ РАДОСТИ»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Спортивное развлечение </a:t>
            </a:r>
            <a:endParaRPr lang="ru-RU" sz="2000" b="1" i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4" name="Рисунок 13" descr="C:\Users\Alex\Desktop\праздник\P_20210114_1520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560"/>
            <a:ext cx="2448272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праздник\P_20210114_1526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044824" cy="26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Alex\Desktop\праздник\P_20210114_1527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3212976"/>
            <a:ext cx="2476872" cy="3374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Alex\Desktop\праздник\P_20210114_15275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2448272" cy="2769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Alex\Desktop\праздник\P_20210114_15341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036" y="1807890"/>
            <a:ext cx="3185163" cy="20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Alex\Desktop\праздник\P_20210114_15392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3"/>
            <a:ext cx="3132913" cy="2749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41378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50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09" y="4117578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Users\Alex\Desktop\праздник\P_20210114_15433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53" y="476672"/>
            <a:ext cx="3590925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праздник\P_20210114_1552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6672"/>
            <a:ext cx="3644759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праздник\P_20210114_15544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7"/>
            <a:ext cx="3528392" cy="2858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праздник\P_20210114_15573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3654513" cy="3146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453" y="946343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795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" y="-99392"/>
            <a:ext cx="9141360" cy="6858000"/>
          </a:xfrm>
          <a:prstGeom prst="rect">
            <a:avLst/>
          </a:prstGeom>
        </p:spPr>
      </p:pic>
      <p:pic>
        <p:nvPicPr>
          <p:cNvPr id="8" name="Рисунок 7" descr="C:\Users\Alex\Desktop\поделки из снега\IMG-538d5041faf6c21e653c0aa20b1aa2b8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4256"/>
            <a:ext cx="2640707" cy="296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поделки из снега\IMG-0e5fd55ad0d79254088b362cdc3c51c5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27" y="387255"/>
            <a:ext cx="2600325" cy="323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поделки из снега\IMG-a4ba74d2bbe1199eb965cf364d2494da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33056"/>
            <a:ext cx="3533775" cy="26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поделки из снега\IMG-c4f7224c3862fd2d1a602fe2eb1d1d24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2743200" cy="322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165358" y="410300"/>
            <a:ext cx="3618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Поделки из снега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966050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176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7" name="Рисунок 6" descr="C:\Users\Alex\Desktop\фотки зимние забвы\P_20210114_114023_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" y="177363"/>
            <a:ext cx="2592797" cy="2866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зимние забвы\P_20210114_1139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894" y="110165"/>
            <a:ext cx="2446490" cy="2742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зимние забвы\P_20210114_11405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2800350" cy="3159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фотки зимние забвы\P_20210114_11405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55030"/>
            <a:ext cx="2524125" cy="3592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фотки зимние забвы\P_20210114_11422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36" y="2420888"/>
            <a:ext cx="2952328" cy="37513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659457" y="1192317"/>
            <a:ext cx="3825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Игры со снеголепами</a:t>
            </a:r>
          </a:p>
        </p:txBody>
      </p:sp>
    </p:spTree>
    <p:extLst>
      <p:ext uri="{BB962C8B-B14F-4D97-AF65-F5344CB8AC3E}">
        <p14:creationId xmlns:p14="http://schemas.microsoft.com/office/powerpoint/2010/main" val="16510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5311" y="908720"/>
            <a:ext cx="6840759" cy="5004556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Подвижные игры</a:t>
            </a:r>
          </a:p>
        </p:txBody>
      </p:sp>
      <p:pic>
        <p:nvPicPr>
          <p:cNvPr id="13" name="Рисунок 12" descr="C:\Users\Alex\Desktop\дети\IMG-07a46bdaa13414c14d145f6d387a45da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95" y="26814"/>
            <a:ext cx="2286000" cy="240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дети\IMG-f3f599a5dcbfd07ce11a4588ad69f7a9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5427"/>
            <a:ext cx="2545220" cy="2572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дети\P_20210114_11361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95" y="2204864"/>
            <a:ext cx="2190750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Alex\Desktop\дети\P_20210114_11362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70" y="4524375"/>
            <a:ext cx="2381250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Alex\Desktop\дети\P_20210114_11434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9237"/>
            <a:ext cx="3137287" cy="2649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Alex\Desktop\дети\P_20210114_11442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89040"/>
            <a:ext cx="2520280" cy="2926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Alex\Desktop\дети\P_20210114_11444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056"/>
            <a:ext cx="2603748" cy="2782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617" y="1910403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281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7" name="Рисунок 6" descr="C:\Users\Alex\Desktop\дети\P_20210114_1145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952328" cy="3252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дети\P_20210114_11461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88640"/>
            <a:ext cx="2438856" cy="306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дети\P_20210114_1145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8640"/>
            <a:ext cx="2670412" cy="306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дети\P_20210114_11483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2304256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дети\P_20210114_11492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52936"/>
            <a:ext cx="3384376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дети\P_20210114_11525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2880320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915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6" name="Рисунок 5" descr="C:\Users\Alex\Desktop\дети\P_20210122_1137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42" y="133691"/>
            <a:ext cx="2434534" cy="3237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дети\P_20210122_1144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3691"/>
            <a:ext cx="2322587" cy="2945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дети\P10907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4077072"/>
            <a:ext cx="3834754" cy="267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дети\P109079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4032448" cy="2678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дети\P109077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3744416" cy="3093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66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12" name="Рисунок 11" descr="C:\Users\Alex\Desktop\дети\P10907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6" y="67222"/>
            <a:ext cx="303847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дети\P109075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56175" y="232658"/>
            <a:ext cx="3024337" cy="279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дети\P109076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8016" y="4034561"/>
            <a:ext cx="3011319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игры на участке на санках и самокаты\P10907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212" y="4091277"/>
            <a:ext cx="3724275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Alex\Desktop\дети\P109077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09528"/>
            <a:ext cx="3600400" cy="3015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04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14136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88" y="4049373"/>
            <a:ext cx="3491880" cy="2808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Alex\Desktop\дети\P109077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267075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дети\P109076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018" y="0"/>
            <a:ext cx="3105150" cy="23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дети\P109076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595" y="2334864"/>
            <a:ext cx="3322035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дети\P109077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582691" cy="2835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89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Паспорт проекта: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Тип проекта: </a:t>
            </a:r>
            <a:r>
              <a:rPr lang="ru-RU" sz="2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Познавательно-практический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Срок проведения: </a:t>
            </a:r>
            <a:r>
              <a:rPr lang="ru-RU" sz="2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с 11.01.22г. до 01.02.22год . (краткосрочный)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Участники проекта: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*Воспитатели: </a:t>
            </a:r>
            <a:r>
              <a:rPr lang="ru-RU" sz="2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Щербакова Екатерина </a:t>
            </a:r>
            <a:r>
              <a:rPr lang="ru-RU" sz="2400" i="1" dirty="0" err="1" smtClean="0">
                <a:solidFill>
                  <a:schemeClr val="tx1"/>
                </a:solidFill>
                <a:latin typeface="Bookman Old Style" panose="02050604050505020204" pitchFamily="18" charset="0"/>
              </a:rPr>
              <a:t>Вениславовна</a:t>
            </a:r>
            <a:r>
              <a:rPr lang="ru-RU" sz="2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; Никифорова Оксана Валерьевна</a:t>
            </a:r>
          </a:p>
          <a:p>
            <a:pPr algn="l"/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*</a:t>
            </a:r>
            <a:r>
              <a:rPr lang="ru-RU" sz="24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Дети и родители подготовительной  группы</a:t>
            </a:r>
          </a:p>
          <a:p>
            <a:pPr algn="l"/>
            <a:endParaRPr lang="ru-RU" sz="28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46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76" y="528878"/>
            <a:ext cx="8286063" cy="5800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55776" y="538693"/>
            <a:ext cx="3971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Зимние забавы детей</a:t>
            </a:r>
          </a:p>
        </p:txBody>
      </p:sp>
      <p:pic>
        <p:nvPicPr>
          <p:cNvPr id="12" name="Рисунок 11" descr="C:\Users\Alex\Desktop\лыжи\IMG-232f7168d487152a91440587a99890a6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80728"/>
            <a:ext cx="2552700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лыжи\IMG-7b7a9f83ed91e243501a45f9a6806226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33850"/>
            <a:ext cx="2257425" cy="272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санки\P_20210118_11003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47862"/>
            <a:ext cx="2808312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санки\P_20210118_11004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2420888"/>
            <a:ext cx="2965524" cy="2381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607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10" name="Рисунок 9" descr="C:\Users\Alex\Desktop\коньки\IMG-e3c1263197afb6b643fc812cd2e2ad33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" y="3791519"/>
            <a:ext cx="2295525" cy="302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коньки\IMG-38a598ed43837a8ed76befa91a636b69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2324100" cy="302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коньки\IMG-35f389d5ac89a2bf089efe46b1ea1044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103" y="3673028"/>
            <a:ext cx="2512297" cy="3147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коньки\IMG-7d2eb78d6a4d8d45aa2869b0c4c5fb5c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4" y="116632"/>
            <a:ext cx="2518930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коньки\IMG-5cba2f0d40dbc81006645d09e9376984-V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6632"/>
            <a:ext cx="2677666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коньки\IMG-28ec970b4d29fd5697cf2ed1959068ef-V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3039988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Alex\Desktop\коньки\IMG-31e894f82c197f8a6cc8786f857f2f77-V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09857"/>
            <a:ext cx="2543175" cy="3448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96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31" y="40903"/>
            <a:ext cx="9141360" cy="6858000"/>
          </a:xfrm>
          <a:prstGeom prst="rect">
            <a:avLst/>
          </a:prstGeom>
        </p:spPr>
      </p:pic>
      <p:pic>
        <p:nvPicPr>
          <p:cNvPr id="10" name="Рисунок 9" descr="C:\Users\Alex\Desktop\горки\IMG-0db787365fef1bc49b4b51e461ee0e8e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736304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горки\IMG-95945366afb9f81220246c6d1e561fe1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4392"/>
            <a:ext cx="2892549" cy="309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горки\IMG-cfdcef5d6be383d75f08ebe591926a26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31171"/>
            <a:ext cx="2543175" cy="334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Alex\Desktop\плюшки\IMG-748bcca9e5df6585722f2f2b98faff78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62319"/>
            <a:ext cx="2820541" cy="320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Alex\Desktop\горки\P_20210114_11342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76" y="368895"/>
            <a:ext cx="2681076" cy="296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Alex\Desktop\плюшки\IMG-80077a8cdf1b09bf4a54e2c39fd18fa6-V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69903"/>
            <a:ext cx="2952328" cy="3202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514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52" y="55089"/>
            <a:ext cx="9141360" cy="6858000"/>
          </a:xfrm>
          <a:prstGeom prst="rect">
            <a:avLst/>
          </a:prstGeom>
        </p:spPr>
      </p:pic>
      <p:pic>
        <p:nvPicPr>
          <p:cNvPr id="8" name="Рисунок 7" descr="C:\Users\Alex\Desktop\плюшки\IMG-d1ed0a54e1f4f5f998f51fb0b3b8a926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712"/>
            <a:ext cx="2843808" cy="295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хокей\IMG-338c9a5c2574338d24d80a40f7848841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7712"/>
            <a:ext cx="2479992" cy="331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хокей\P_20210120_11503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93704"/>
            <a:ext cx="3449563" cy="2543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самокат\IMG-9f2ed078e70a65382796a85e9f81c134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2876550" cy="328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самокат\P109076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24312" y="3986108"/>
            <a:ext cx="3284983" cy="2458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самокат\P_20210118_10561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58186"/>
            <a:ext cx="3377555" cy="3099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06" y="1329926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617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3" name="Рисунок 2" descr="C:\Users\Alex\Desktop\игры на участке на санках и самокаты\P_20210118_1049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4248472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зимние забвы\P109067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4320480" cy="2918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172" y="3713594"/>
            <a:ext cx="4832507" cy="2951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Alex\Desktop\самокат\P_20210118_1050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296" y="404664"/>
            <a:ext cx="430530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26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934" y="3575123"/>
            <a:ext cx="4152066" cy="290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Alex\Desktop\игры на участке на санках и самокаты\P_20210118_1053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4752528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зимние забвы\P_20210118_1057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4734414" cy="2832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самокат\P_20210118_11004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575" y="404664"/>
            <a:ext cx="3988913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899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" y="22133"/>
            <a:ext cx="9141360" cy="6858000"/>
          </a:xfrm>
          <a:prstGeom prst="rect">
            <a:avLst/>
          </a:prstGeom>
        </p:spPr>
      </p:pic>
      <p:pic>
        <p:nvPicPr>
          <p:cNvPr id="4" name="Рисунок 3" descr="C:\Users\Alex\Desktop\конкурсы на участке\P_20210118_1108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48680"/>
            <a:ext cx="3636268" cy="2319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конкурсы на участке\P_20210118_11144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3960440" cy="2742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самокат\P_20210118_1107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382698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самокат\P109071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51133"/>
            <a:ext cx="3924300" cy="28555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94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" y="0"/>
            <a:ext cx="914136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793" y="2996952"/>
            <a:ext cx="4269854" cy="3726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051720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Сотрудничество с родителями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00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69622"/>
            <a:ext cx="4499992" cy="3216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06492"/>
            <a:ext cx="3057525" cy="21145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237" y="4351780"/>
            <a:ext cx="3057525" cy="21145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96323" y="25174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Памятка                            Информационный буклет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02514" y="1484784"/>
            <a:ext cx="5420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Консультации для родителей</a:t>
            </a:r>
          </a:p>
        </p:txBody>
      </p:sp>
    </p:spTree>
    <p:extLst>
      <p:ext uri="{BB962C8B-B14F-4D97-AF65-F5344CB8AC3E}">
        <p14:creationId xmlns:p14="http://schemas.microsoft.com/office/powerpoint/2010/main" val="29124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44724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Зимние семейные забавы</a:t>
            </a:r>
          </a:p>
        </p:txBody>
      </p:sp>
      <p:pic>
        <p:nvPicPr>
          <p:cNvPr id="4" name="Рисунок 3" descr="C:\Users\Alex\Desktop\родители\забавы\IMG-2bfdc44a13124683926234aff07f1271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23153"/>
            <a:ext cx="3438525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родители\IMG-843f01a5e610246e7abfe24712c7eb52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5257"/>
            <a:ext cx="3600400" cy="282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родители\IMG-0da7bf34304b784a750884ef8364dabe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93982"/>
            <a:ext cx="3476625" cy="231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родители\IMG-75cf3c3085fc4b12978232a49f762c2e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91000"/>
            <a:ext cx="3312368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916832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353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Зима-это замечательное время для укрепления здоровья! Прохладный ветер, легкий мороз, движения на воздухе-хорошая закалка! А после снегопада, воздух особенно чистый, и можно отправляться с горы кататься…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нашем регионе, в этом году, для данного проекта есть все условия для прогулок с детьми в это время года.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Организовать  прогулки так, чтобы 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были интересными и полезными , 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поможет проект «Как забавны, веселы, наши зимние деньки».</a:t>
            </a:r>
          </a:p>
          <a:p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проекта</a:t>
            </a:r>
          </a:p>
          <a:p>
            <a:pPr algn="l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Создание оптимальных  условий для организации двигательной активности и оздоровительной  работы</a:t>
            </a:r>
          </a:p>
          <a:p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1.Формировать представления у детей о зимних забавах, зимних видах спорта, и развивать у детей потребность в двигательной активности.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2.Воспитывать у детей здоровый дух соперничества, взаимовыручки в  командных играх-эстафетах и спортивном досуге «Зимние забавы»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3.Повышать компетентность педагогов в проектной деятельности по формированию 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 здорового образа жизни.</a:t>
            </a:r>
          </a:p>
          <a:p>
            <a:pPr algn="l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Мотивировать и вовлечь  родителей  в совместную   деятельность по теме проекта.</a:t>
            </a:r>
          </a:p>
          <a:p>
            <a:pPr algn="l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08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" y="-57547"/>
            <a:ext cx="9141360" cy="6858000"/>
          </a:xfrm>
          <a:prstGeom prst="rect">
            <a:avLst/>
          </a:prstGeom>
        </p:spPr>
      </p:pic>
      <p:pic>
        <p:nvPicPr>
          <p:cNvPr id="3" name="Рисунок 2" descr="C:\Users\Alex\Desktop\родители\IMG-890f143a69eafb6da0345b8e8bd71820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6" y="476672"/>
            <a:ext cx="3003972" cy="3153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\Desktop\родители\IMG-77129a6c755f1cef1b08e1d33c5cbd84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9"/>
            <a:ext cx="3065140" cy="345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родители\IMG-d0191c5ffca59cc20353f6738b160abd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6099"/>
            <a:ext cx="3744416" cy="307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родители\IMG-ed7598f15992ae0e5d4ea103c6f59dfb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185" y="3876675"/>
            <a:ext cx="3141303" cy="298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78" y="681388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397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Результат проекта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Усвоение обобщенных способов умственной деятельности при создании собственного речевого продукта: сравнения, метафоры, загадки, лимерики по сюжетной картинке.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Научились создавать  композиции, коллажи.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Научились самостоятельно организовывать подвижные игры, игры с использованием элементов зимних спортивных игр, выступать в роли участников и судей.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Продуктивное сотрудничество по теме проекта с  родителями.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Достигли понимания о необходимости здорового образа жизни.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Положительные отзывы от родителей.</a:t>
            </a:r>
            <a:endParaRPr lang="ru-RU" sz="18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0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630" y="2336536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Спасибо за внимание!</a:t>
            </a:r>
            <a:endParaRPr lang="ru-RU" sz="7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93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412776"/>
            <a:ext cx="6696743" cy="4500500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План проекта</a:t>
            </a:r>
          </a:p>
          <a:p>
            <a:r>
              <a:rPr lang="ru-RU" sz="20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endParaRPr lang="ru-RU" sz="20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58280890"/>
              </p:ext>
            </p:extLst>
          </p:nvPr>
        </p:nvGraphicFramePr>
        <p:xfrm>
          <a:off x="1763688" y="1844824"/>
          <a:ext cx="600032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753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ЛЭПБУК «Зима»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C:\Users\Alex\Desktop\лепбук\P_20210122_1249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24744"/>
            <a:ext cx="8640960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13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lex\Desktop\лепбук\P_20210122_1349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886200" cy="280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lex\Desktop\лепбук\P_20210122_1342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9833"/>
            <a:ext cx="3698937" cy="2745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лепбук\P_20210125_15253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2214562"/>
            <a:ext cx="3219450" cy="24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лепбук\P_20210125_1531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4984"/>
            <a:ext cx="2854771" cy="355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лепбук\P_20210125_15344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88990"/>
            <a:ext cx="2650232" cy="3680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лепбук\P_20210125_15483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80000" y="4139932"/>
            <a:ext cx="2281555" cy="31218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333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6405" y="944724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Чтение и рассказывание сказок о зиме</a:t>
            </a:r>
          </a:p>
          <a:p>
            <a:r>
              <a:rPr lang="ru-RU" sz="2000" i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endParaRPr lang="ru-RU" sz="2000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Рисунок 5" descr="C:\Users\Alex\Desktop\просмотр презентаций\P_20210125_1610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600400" cy="264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просмотр презентаций\P_20210125_16103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2138362"/>
            <a:ext cx="4114030" cy="25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просмотр презентаций\P_20210125_16091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00562"/>
            <a:ext cx="4132436" cy="2357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расмотреть картины\P_20210125_15555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00562"/>
            <a:ext cx="3438525" cy="2362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283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" y="0"/>
            <a:ext cx="914136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840759" cy="496855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Дидактические игры:</a:t>
            </a:r>
          </a:p>
          <a:p>
            <a:r>
              <a:rPr lang="ru-RU" sz="20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«Найди пару» , «Сложи снеговика» «</a:t>
            </a:r>
            <a:r>
              <a:rPr lang="ru-RU" sz="2000" b="1" i="1" dirty="0" err="1" smtClean="0">
                <a:solidFill>
                  <a:srgbClr val="00B050"/>
                </a:solidFill>
                <a:latin typeface="Bookman Old Style" panose="02050604050505020204" pitchFamily="18" charset="0"/>
              </a:rPr>
              <a:t>Чтолишнее</a:t>
            </a:r>
            <a:r>
              <a:rPr lang="ru-RU" sz="2000" b="1" i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?»</a:t>
            </a:r>
            <a:endParaRPr lang="ru-RU" sz="2000" b="1" i="1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284536"/>
            <a:ext cx="2464373" cy="4021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4464496" cy="251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61" y="4413729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Alex\Desktop\лепбук\P_20210125_1543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250444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акты\P_20210125_16185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988840"/>
            <a:ext cx="309694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дидактические игры\P_20210125_16551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90" y="2011819"/>
            <a:ext cx="2905125" cy="240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дидактические игры\P_20210125_17033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28" y="4303679"/>
            <a:ext cx="3070545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дидактические игры\P_20210125_17050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44990"/>
            <a:ext cx="2913142" cy="2351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27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Просмотр презентаций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:\Users\Alex\Desktop\просмотр презентаций\P_20210125_16055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2050"/>
            <a:ext cx="4038600" cy="2771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lex\Desktop\просмотр презентаций\P109059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62051"/>
            <a:ext cx="4320480" cy="3251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просмотр презентаций\P_20210125_1604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8073"/>
            <a:ext cx="4438650" cy="27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178" y="4088073"/>
            <a:ext cx="4358814" cy="2769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697" y="4244028"/>
            <a:ext cx="2189181" cy="26139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058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1682</TotalTime>
  <Words>387</Words>
  <Application>Microsoft Office PowerPoint</Application>
  <PresentationFormat>Экран (4:3)</PresentationFormat>
  <Paragraphs>56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Муниципальное бюджетное дошкольное образовательное учреждение Емельяновский детский сад №5 «Солнышко» общеразвивающего вида с приоритетным осуществлением художественно – эстетического направления </vt:lpstr>
      <vt:lpstr>Презентация PowerPoint</vt:lpstr>
      <vt:lpstr>Презентация PowerPoint</vt:lpstr>
      <vt:lpstr>Презентация PowerPoint</vt:lpstr>
      <vt:lpstr>ЛЭПБУК «Зима»</vt:lpstr>
      <vt:lpstr>Презентация PowerPoint</vt:lpstr>
      <vt:lpstr>Презентация PowerPoint</vt:lpstr>
      <vt:lpstr>Презентация PowerPoint</vt:lpstr>
      <vt:lpstr>Просмотр презентаций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г. Москвы « Школа № 2055» </dc:title>
  <dc:creator>Admin</dc:creator>
  <cp:lastModifiedBy>Катя</cp:lastModifiedBy>
  <cp:revision>179</cp:revision>
  <dcterms:created xsi:type="dcterms:W3CDTF">2017-03-18T14:51:28Z</dcterms:created>
  <dcterms:modified xsi:type="dcterms:W3CDTF">2022-02-23T06:23:39Z</dcterms:modified>
</cp:coreProperties>
</file>