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avi" ContentType="video/avi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24" r:id="rId1"/>
  </p:sldMasterIdLst>
  <p:sldIdLst>
    <p:sldId id="256" r:id="rId2"/>
    <p:sldId id="276" r:id="rId3"/>
    <p:sldId id="258" r:id="rId4"/>
    <p:sldId id="265" r:id="rId5"/>
    <p:sldId id="267" r:id="rId6"/>
    <p:sldId id="275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txPr>
        <a:bodyPr/>
        <a:lstStyle/>
        <a:p>
          <a:pPr>
            <a:defRPr sz="2800"/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Зарегистрированы ли вы в социальных сетях?</c:v>
                </c:pt>
              </c:strCache>
            </c:strRef>
          </c:tx>
          <c:explosion val="25"/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23</c:v>
                </c:pt>
                <c:pt idx="1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  <c:txPr>
        <a:bodyPr/>
        <a:lstStyle/>
        <a:p>
          <a:pPr>
            <a:defRPr sz="3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10.04.2018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10.04.2018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10.04.2018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10.04.2018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10.04.2018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10.04.2018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10.04.2018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10.04.2018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25" r:id="rId1"/>
    <p:sldLayoutId id="2147484226" r:id="rId2"/>
    <p:sldLayoutId id="2147484227" r:id="rId3"/>
    <p:sldLayoutId id="2147484228" r:id="rId4"/>
    <p:sldLayoutId id="2147484229" r:id="rId5"/>
    <p:sldLayoutId id="2147484230" r:id="rId6"/>
    <p:sldLayoutId id="2147484231" r:id="rId7"/>
    <p:sldLayoutId id="2147484232" r:id="rId8"/>
    <p:sldLayoutId id="2147484233" r:id="rId9"/>
    <p:sldLayoutId id="2147484234" r:id="rId10"/>
    <p:sldLayoutId id="2147484235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4400" cap="none" dirty="0" smtClean="0">
                <a:solidFill>
                  <a:schemeClr val="bg1"/>
                </a:solidFill>
              </a:rPr>
              <a:t>Шакирова </a:t>
            </a:r>
            <a:br>
              <a:rPr lang="ru-RU" sz="4400" cap="none" dirty="0" smtClean="0">
                <a:solidFill>
                  <a:schemeClr val="bg1"/>
                </a:solidFill>
              </a:rPr>
            </a:br>
            <a:r>
              <a:rPr lang="ru-RU" sz="4400" cap="none" dirty="0" smtClean="0">
                <a:solidFill>
                  <a:schemeClr val="bg1"/>
                </a:solidFill>
              </a:rPr>
              <a:t>Алсу </a:t>
            </a:r>
            <a:br>
              <a:rPr lang="ru-RU" sz="4400" cap="none" dirty="0" smtClean="0">
                <a:solidFill>
                  <a:schemeClr val="bg1"/>
                </a:solidFill>
              </a:rPr>
            </a:br>
            <a:r>
              <a:rPr lang="ru-RU" sz="4400" cap="none" dirty="0" smtClean="0">
                <a:solidFill>
                  <a:schemeClr val="bg1"/>
                </a:solidFill>
              </a:rPr>
              <a:t>Назифовна</a:t>
            </a:r>
            <a:endParaRPr lang="ru-RU" sz="4400" cap="none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Классный руководитель 8В класса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0832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мешарики.avi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67544" y="548680"/>
            <a:ext cx="7455024" cy="5160293"/>
          </a:xfrm>
        </p:spPr>
      </p:pic>
    </p:spTree>
    <p:extLst>
      <p:ext uri="{BB962C8B-B14F-4D97-AF65-F5344CB8AC3E}">
        <p14:creationId xmlns:p14="http://schemas.microsoft.com/office/powerpoint/2010/main" val="1948270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РЕЗУЛЬТАТЫ АНКЕТИРОВАНИЯ</a:t>
            </a:r>
            <a:endParaRPr lang="ru-RU" sz="32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28000840"/>
              </p:ext>
            </p:extLst>
          </p:nvPr>
        </p:nvGraphicFramePr>
        <p:xfrm>
          <a:off x="457200" y="1609725"/>
          <a:ext cx="7239000" cy="48466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61942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853480"/>
            <a:ext cx="7704856" cy="5328592"/>
          </a:xfrm>
        </p:spPr>
        <p:txBody>
          <a:bodyPr>
            <a:noAutofit/>
          </a:bodyPr>
          <a:lstStyle/>
          <a:p>
            <a:pPr algn="l"/>
            <a:r>
              <a:rPr lang="ru-RU" sz="2400" b="0" cap="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улыбку компу наплевать,</a:t>
            </a:r>
            <a:br>
              <a:rPr lang="ru-RU" sz="2400" b="0" cap="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0" cap="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Телефону бесполезно улыбаться,</a:t>
            </a:r>
            <a:br>
              <a:rPr lang="ru-RU" sz="2400" b="0" cap="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0" cap="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Можно смайлик быстренько послать</a:t>
            </a:r>
            <a:br>
              <a:rPr lang="ru-RU" sz="2400" b="0" cap="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0" cap="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в экран продолжить носом утыкаться.</a:t>
            </a:r>
            <a:br>
              <a:rPr lang="ru-RU" sz="2400" b="0" cap="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0" cap="none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0" cap="none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0" cap="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тогда наверняка</a:t>
            </a:r>
            <a:br>
              <a:rPr lang="ru-RU" sz="2400" b="0" cap="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0" cap="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Твой аккаунт на века</a:t>
            </a:r>
            <a:br>
              <a:rPr lang="ru-RU" sz="2400" b="0" cap="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0" cap="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Станет лучшим другом – клёвым, гениальным!</a:t>
            </a:r>
            <a:br>
              <a:rPr lang="ru-RU" sz="2400" b="0" cap="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0" cap="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400" b="0" cap="none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соцсети</a:t>
            </a:r>
            <a:r>
              <a:rPr lang="ru-RU" sz="2400" b="0" cap="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и «Ю-туб»</a:t>
            </a:r>
            <a:br>
              <a:rPr lang="ru-RU" sz="2400" b="0" cap="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0" cap="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Тебе счастье принесут, </a:t>
            </a:r>
            <a:br>
              <a:rPr lang="ru-RU" sz="2400" b="0" cap="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0" cap="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 общение будет только </a:t>
            </a:r>
            <a:r>
              <a:rPr lang="ru-RU" sz="2400" b="0" cap="none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виртуальным.</a:t>
            </a:r>
            <a:br>
              <a:rPr lang="ru-RU" sz="2400" b="0" cap="none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0" cap="none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400" b="0" cap="none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соцсети</a:t>
            </a:r>
            <a:r>
              <a:rPr lang="ru-RU" sz="2400" b="0" cap="none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и «Ю-туб»</a:t>
            </a:r>
            <a:br>
              <a:rPr lang="ru-RU" sz="2400" b="0" cap="none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0" cap="none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Тебе счастье принесут, </a:t>
            </a:r>
            <a:br>
              <a:rPr lang="ru-RU" sz="2400" b="0" cap="none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0" cap="none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 общение будет только виртуальным.</a:t>
            </a:r>
            <a:br>
              <a:rPr lang="ru-RU" sz="2400" b="0" cap="none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0" cap="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0" cap="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b="0" cap="none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7584" y="332656"/>
            <a:ext cx="6255488" cy="455475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Гимн виртуальному общению</a:t>
            </a:r>
            <a:endParaRPr lang="ru-RU" sz="28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458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980728"/>
            <a:ext cx="6840760" cy="5328592"/>
          </a:xfrm>
        </p:spPr>
        <p:txBody>
          <a:bodyPr>
            <a:normAutofit/>
          </a:bodyPr>
          <a:lstStyle/>
          <a:p>
            <a:pPr algn="l"/>
            <a:r>
              <a:rPr lang="ru-RU" sz="2400" b="0" cap="none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Мы с улыбки разговор начнём,</a:t>
            </a:r>
            <a:br>
              <a:rPr lang="ru-RU" sz="2400" b="0" cap="none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0" cap="none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общение сердечное начнётся. </a:t>
            </a:r>
            <a:br>
              <a:rPr lang="ru-RU" sz="2400" b="0" cap="none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0" cap="none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Повернёмся мы к лицу лицом, </a:t>
            </a:r>
            <a:br>
              <a:rPr lang="ru-RU" sz="2400" b="0" cap="none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0" cap="none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душа к душе, конечно, прикоснётся.</a:t>
            </a:r>
            <a:br>
              <a:rPr lang="ru-RU" sz="2400" b="0" cap="none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0" cap="none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0" cap="none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0" cap="none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тогда наверняка</a:t>
            </a:r>
            <a:br>
              <a:rPr lang="ru-RU" sz="2400" b="0" cap="none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0" cap="none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Наша дружба, как река,</a:t>
            </a:r>
            <a:br>
              <a:rPr lang="ru-RU" sz="2400" b="0" cap="none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0" cap="none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своём пути разрушит все преграды.</a:t>
            </a:r>
            <a:br>
              <a:rPr lang="ru-RU" sz="2400" b="0" cap="none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0" cap="none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общаться будем мы</a:t>
            </a:r>
            <a:br>
              <a:rPr lang="ru-RU" sz="2400" b="0" cap="none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0" cap="none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 интересными людьми,</a:t>
            </a:r>
            <a:br>
              <a:rPr lang="ru-RU" sz="2400" b="0" cap="none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0" cap="none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большое счастье станет нам </a:t>
            </a:r>
            <a:r>
              <a:rPr lang="ru-RU" sz="2400" b="0" cap="none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наградой!</a:t>
            </a:r>
            <a:br>
              <a:rPr lang="ru-RU" sz="2400" b="0" cap="none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0" cap="none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общаться будем мы</a:t>
            </a:r>
            <a:br>
              <a:rPr lang="ru-RU" sz="2400" b="0" cap="none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0" cap="none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 интересными </a:t>
            </a:r>
            <a:r>
              <a:rPr lang="ru-RU" sz="2400" b="0" cap="none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людьми,</a:t>
            </a:r>
            <a:r>
              <a:rPr lang="ru-RU" sz="2400" b="0" cap="none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0" cap="none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0" cap="none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большое счастье станет нам наградой!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71600" y="404665"/>
            <a:ext cx="6255488" cy="432048"/>
          </a:xfrm>
        </p:spPr>
        <p:txBody>
          <a:bodyPr/>
          <a:lstStyle/>
          <a:p>
            <a:pPr algn="ctr"/>
            <a:r>
              <a:rPr lang="ru-RU" dirty="0" smtClean="0"/>
              <a:t>«Улыбка»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71157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301208"/>
            <a:ext cx="7239000" cy="11430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СПАСИБО ЗА ВНИМАНИЕ!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04664"/>
            <a:ext cx="6462184" cy="4846638"/>
          </a:xfrm>
        </p:spPr>
      </p:pic>
    </p:spTree>
    <p:extLst>
      <p:ext uri="{BB962C8B-B14F-4D97-AF65-F5344CB8AC3E}">
        <p14:creationId xmlns:p14="http://schemas.microsoft.com/office/powerpoint/2010/main" val="223316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600</TotalTime>
  <Words>35</Words>
  <Application>Microsoft Office PowerPoint</Application>
  <PresentationFormat>Экран (4:3)</PresentationFormat>
  <Paragraphs>9</Paragraphs>
  <Slides>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Изящная</vt:lpstr>
      <vt:lpstr>Шакирова  Алсу  Назифовна</vt:lpstr>
      <vt:lpstr>Презентация PowerPoint</vt:lpstr>
      <vt:lpstr>РЕЗУЛЬТАТЫ АНКЕТИРОВАНИЯ</vt:lpstr>
      <vt:lpstr>На улыбку компу наплевать, Телефону бесполезно улыбаться, Можно смайлик быстренько послать И в экран продолжить носом утыкаться.  И тогда наверняка Твой аккаунт на века Станет лучшим другом – клёвым, гениальным! И соцсети, и «Ю-туб» Тебе счастье принесут,  А общение будет только виртуальным. И соцсети, и «Ю-туб» Тебе счастье принесут,  А общение будет только виртуальным.  </vt:lpstr>
      <vt:lpstr>Мы с улыбки разговор начнём, И общение сердечное начнётся.  Повернёмся мы к лицу лицом,  И душа к душе, конечно, прикоснётся.  И тогда наверняка Наша дружба, как река, На своём пути разрушит все преграды. И общаться будем мы С интересными людьми, И большое счастье станет нам наградой! И общаться будем мы С интересными людьми, И большое счастье станет нам наградой!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Admin</cp:lastModifiedBy>
  <cp:revision>33</cp:revision>
  <dcterms:modified xsi:type="dcterms:W3CDTF">2018-04-10T04:09:17Z</dcterms:modified>
</cp:coreProperties>
</file>