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67" r:id="rId5"/>
    <p:sldId id="259" r:id="rId6"/>
    <p:sldId id="266" r:id="rId7"/>
    <p:sldId id="265" r:id="rId8"/>
    <p:sldId id="264" r:id="rId9"/>
    <p:sldId id="263" r:id="rId10"/>
    <p:sldId id="262" r:id="rId11"/>
    <p:sldId id="261" r:id="rId12"/>
    <p:sldId id="260" r:id="rId13"/>
    <p:sldId id="25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7F22E8-F29A-432A-B78C-E1D14798C277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3DFD7E2-7918-4A3F-8D57-409C60E49CFD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логическое мышление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ABCF767-D589-4BD0-B822-F3BB766F3C6F}" type="parTrans" cxnId="{08900630-BDF0-4C08-A947-DEBC8DF985F8}">
      <dgm:prSet/>
      <dgm:spPr/>
      <dgm:t>
        <a:bodyPr/>
        <a:lstStyle/>
        <a:p>
          <a:endParaRPr lang="ru-RU"/>
        </a:p>
      </dgm:t>
    </dgm:pt>
    <dgm:pt modelId="{E6748053-6597-4AE4-9462-0064460E3606}" type="sibTrans" cxnId="{08900630-BDF0-4C08-A947-DEBC8DF985F8}">
      <dgm:prSet/>
      <dgm:spPr/>
      <dgm:t>
        <a:bodyPr/>
        <a:lstStyle/>
        <a:p>
          <a:endParaRPr lang="ru-RU"/>
        </a:p>
      </dgm:t>
    </dgm:pt>
    <dgm:pt modelId="{29935951-C811-4333-A883-5185522CC408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память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15337D1-725B-4E5E-88B2-2005AFCB010C}" type="parTrans" cxnId="{DC231F43-F60A-40B3-B127-13B492AB3010}">
      <dgm:prSet/>
      <dgm:spPr/>
      <dgm:t>
        <a:bodyPr/>
        <a:lstStyle/>
        <a:p>
          <a:endParaRPr lang="ru-RU"/>
        </a:p>
      </dgm:t>
    </dgm:pt>
    <dgm:pt modelId="{E902BBB5-C0F5-4B74-B030-94614AD36989}" type="sibTrans" cxnId="{DC231F43-F60A-40B3-B127-13B492AB3010}">
      <dgm:prSet/>
      <dgm:spPr/>
      <dgm:t>
        <a:bodyPr/>
        <a:lstStyle/>
        <a:p>
          <a:endParaRPr lang="ru-RU"/>
        </a:p>
      </dgm:t>
    </dgm:pt>
    <dgm:pt modelId="{E0A3688E-512F-4B98-AEB0-EA0B3E4701C5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внимание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98D2609-C215-4068-A264-385C16CCA76D}" type="parTrans" cxnId="{A33F284A-7B87-432E-B4CC-19044072A72D}">
      <dgm:prSet/>
      <dgm:spPr/>
      <dgm:t>
        <a:bodyPr/>
        <a:lstStyle/>
        <a:p>
          <a:endParaRPr lang="ru-RU"/>
        </a:p>
      </dgm:t>
    </dgm:pt>
    <dgm:pt modelId="{8BB685F0-4354-4CEF-8F31-E397929E7F32}" type="sibTrans" cxnId="{A33F284A-7B87-432E-B4CC-19044072A72D}">
      <dgm:prSet/>
      <dgm:spPr/>
      <dgm:t>
        <a:bodyPr/>
        <a:lstStyle/>
        <a:p>
          <a:endParaRPr lang="ru-RU"/>
        </a:p>
      </dgm:t>
    </dgm:pt>
    <dgm:pt modelId="{E5721BAD-98E8-4BB0-AC79-C62E5303AA5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воображение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8F6B832-0E47-45F8-B9D9-01C5F8922937}" type="parTrans" cxnId="{DC034D8B-F6BD-4B50-AA07-9EB20E215891}">
      <dgm:prSet/>
      <dgm:spPr/>
      <dgm:t>
        <a:bodyPr/>
        <a:lstStyle/>
        <a:p>
          <a:endParaRPr lang="ru-RU"/>
        </a:p>
      </dgm:t>
    </dgm:pt>
    <dgm:pt modelId="{21683693-9FDC-4BF3-A4A2-FA1A838701C5}" type="sibTrans" cxnId="{DC034D8B-F6BD-4B50-AA07-9EB20E215891}">
      <dgm:prSet/>
      <dgm:spPr/>
      <dgm:t>
        <a:bodyPr/>
        <a:lstStyle/>
        <a:p>
          <a:endParaRPr lang="ru-RU"/>
        </a:p>
      </dgm:t>
    </dgm:pt>
    <dgm:pt modelId="{9CECC0B0-FCE9-4A4A-97CB-4C9B851F853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речь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BFBCA53-ACD8-4EEC-81AC-E9DDC0E66284}" type="parTrans" cxnId="{9D10E2BF-AEC8-430F-A93E-68907DA25D5E}">
      <dgm:prSet/>
      <dgm:spPr/>
      <dgm:t>
        <a:bodyPr/>
        <a:lstStyle/>
        <a:p>
          <a:endParaRPr lang="ru-RU"/>
        </a:p>
      </dgm:t>
    </dgm:pt>
    <dgm:pt modelId="{83C95F1D-DD97-4558-8316-F02FCE83C86C}" type="sibTrans" cxnId="{9D10E2BF-AEC8-430F-A93E-68907DA25D5E}">
      <dgm:prSet/>
      <dgm:spPr/>
      <dgm:t>
        <a:bodyPr/>
        <a:lstStyle/>
        <a:p>
          <a:endParaRPr lang="ru-RU"/>
        </a:p>
      </dgm:t>
    </dgm:pt>
    <dgm:pt modelId="{C1E69E65-939C-4F50-9E9D-EC3887D13AA2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исследовательская активность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165D348-C208-4E9F-BD2A-B1BD1E09F022}" type="parTrans" cxnId="{364693E6-9DD7-4D01-8315-6377D5CFCDB5}">
      <dgm:prSet/>
      <dgm:spPr/>
    </dgm:pt>
    <dgm:pt modelId="{56393D7F-4474-4BAF-ABB9-394E9FB60DBA}" type="sibTrans" cxnId="{364693E6-9DD7-4D01-8315-6377D5CFCDB5}">
      <dgm:prSet/>
      <dgm:spPr/>
    </dgm:pt>
    <dgm:pt modelId="{803DF831-3B2F-4BB0-9BCE-D7CA082F6BB3}" type="pres">
      <dgm:prSet presAssocID="{147F22E8-F29A-432A-B78C-E1D14798C27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7E9EFE-DE58-4A5B-BEB8-A81A00EDB206}" type="pres">
      <dgm:prSet presAssocID="{F3DFD7E2-7918-4A3F-8D57-409C60E49CFD}" presName="node" presStyleLbl="node1" presStyleIdx="0" presStyleCnt="6" custScaleY="39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3A9061-6DD8-44D9-BC84-10797CD93EAA}" type="pres">
      <dgm:prSet presAssocID="{E6748053-6597-4AE4-9462-0064460E3606}" presName="sibTrans" presStyleCnt="0"/>
      <dgm:spPr/>
    </dgm:pt>
    <dgm:pt modelId="{C1FEDE80-D66B-49AB-AA10-1ED10B60C537}" type="pres">
      <dgm:prSet presAssocID="{29935951-C811-4333-A883-5185522CC408}" presName="node" presStyleLbl="node1" presStyleIdx="1" presStyleCnt="6" custScaleY="433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D648E5-E38D-4886-813C-4D6ABDC10179}" type="pres">
      <dgm:prSet presAssocID="{E902BBB5-C0F5-4B74-B030-94614AD36989}" presName="sibTrans" presStyleCnt="0"/>
      <dgm:spPr/>
    </dgm:pt>
    <dgm:pt modelId="{4215F2D1-8829-4684-A8CE-D695E98DC96B}" type="pres">
      <dgm:prSet presAssocID="{E0A3688E-512F-4B98-AEB0-EA0B3E4701C5}" presName="node" presStyleLbl="node1" presStyleIdx="2" presStyleCnt="6" custScaleY="343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A592D2-4676-43ED-989C-8C6D24D350CA}" type="pres">
      <dgm:prSet presAssocID="{8BB685F0-4354-4CEF-8F31-E397929E7F32}" presName="sibTrans" presStyleCnt="0"/>
      <dgm:spPr/>
    </dgm:pt>
    <dgm:pt modelId="{AB5FEF5D-0EE6-4633-AAD1-CA7C63AD92BF}" type="pres">
      <dgm:prSet presAssocID="{E5721BAD-98E8-4BB0-AC79-C62E5303AA51}" presName="node" presStyleLbl="node1" presStyleIdx="3" presStyleCnt="6" custScaleY="343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A04B5B-B93F-499D-8C58-182917417B67}" type="pres">
      <dgm:prSet presAssocID="{21683693-9FDC-4BF3-A4A2-FA1A838701C5}" presName="sibTrans" presStyleCnt="0"/>
      <dgm:spPr/>
    </dgm:pt>
    <dgm:pt modelId="{9E3087D6-00B3-41FB-AC3D-8C5BA7F446E4}" type="pres">
      <dgm:prSet presAssocID="{9CECC0B0-FCE9-4A4A-97CB-4C9B851F8530}" presName="node" presStyleLbl="node1" presStyleIdx="4" presStyleCnt="6" custScaleY="33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6A1209-6428-490E-9223-F25F3B7A0ACE}" type="pres">
      <dgm:prSet presAssocID="{83C95F1D-DD97-4558-8316-F02FCE83C86C}" presName="sibTrans" presStyleCnt="0"/>
      <dgm:spPr/>
    </dgm:pt>
    <dgm:pt modelId="{C267B271-2B04-4CE4-BFC6-675D8BC5EA02}" type="pres">
      <dgm:prSet presAssocID="{C1E69E65-939C-4F50-9E9D-EC3887D13AA2}" presName="node" presStyleLbl="node1" presStyleIdx="5" presStyleCnt="6" custScaleY="389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428428-BFBB-4958-A631-AB63D48F53B0}" type="presOf" srcId="{E5721BAD-98E8-4BB0-AC79-C62E5303AA51}" destId="{AB5FEF5D-0EE6-4633-AAD1-CA7C63AD92BF}" srcOrd="0" destOrd="0" presId="urn:microsoft.com/office/officeart/2005/8/layout/default"/>
    <dgm:cxn modelId="{E82CA0DF-53A4-4390-9807-DDEFAB2747AB}" type="presOf" srcId="{147F22E8-F29A-432A-B78C-E1D14798C277}" destId="{803DF831-3B2F-4BB0-9BCE-D7CA082F6BB3}" srcOrd="0" destOrd="0" presId="urn:microsoft.com/office/officeart/2005/8/layout/default"/>
    <dgm:cxn modelId="{9D10E2BF-AEC8-430F-A93E-68907DA25D5E}" srcId="{147F22E8-F29A-432A-B78C-E1D14798C277}" destId="{9CECC0B0-FCE9-4A4A-97CB-4C9B851F8530}" srcOrd="4" destOrd="0" parTransId="{3BFBCA53-ACD8-4EEC-81AC-E9DDC0E66284}" sibTransId="{83C95F1D-DD97-4558-8316-F02FCE83C86C}"/>
    <dgm:cxn modelId="{A33F284A-7B87-432E-B4CC-19044072A72D}" srcId="{147F22E8-F29A-432A-B78C-E1D14798C277}" destId="{E0A3688E-512F-4B98-AEB0-EA0B3E4701C5}" srcOrd="2" destOrd="0" parTransId="{098D2609-C215-4068-A264-385C16CCA76D}" sibTransId="{8BB685F0-4354-4CEF-8F31-E397929E7F32}"/>
    <dgm:cxn modelId="{DC034D8B-F6BD-4B50-AA07-9EB20E215891}" srcId="{147F22E8-F29A-432A-B78C-E1D14798C277}" destId="{E5721BAD-98E8-4BB0-AC79-C62E5303AA51}" srcOrd="3" destOrd="0" parTransId="{D8F6B832-0E47-45F8-B9D9-01C5F8922937}" sibTransId="{21683693-9FDC-4BF3-A4A2-FA1A838701C5}"/>
    <dgm:cxn modelId="{AFD32A19-0BBF-4800-8125-73E3FCE92C98}" type="presOf" srcId="{29935951-C811-4333-A883-5185522CC408}" destId="{C1FEDE80-D66B-49AB-AA10-1ED10B60C537}" srcOrd="0" destOrd="0" presId="urn:microsoft.com/office/officeart/2005/8/layout/default"/>
    <dgm:cxn modelId="{08900630-BDF0-4C08-A947-DEBC8DF985F8}" srcId="{147F22E8-F29A-432A-B78C-E1D14798C277}" destId="{F3DFD7E2-7918-4A3F-8D57-409C60E49CFD}" srcOrd="0" destOrd="0" parTransId="{4ABCF767-D589-4BD0-B822-F3BB766F3C6F}" sibTransId="{E6748053-6597-4AE4-9462-0064460E3606}"/>
    <dgm:cxn modelId="{7F855873-2CB9-4317-AA52-8F58B1AAAADA}" type="presOf" srcId="{F3DFD7E2-7918-4A3F-8D57-409C60E49CFD}" destId="{F37E9EFE-DE58-4A5B-BEB8-A81A00EDB206}" srcOrd="0" destOrd="0" presId="urn:microsoft.com/office/officeart/2005/8/layout/default"/>
    <dgm:cxn modelId="{28B31099-BC69-48B8-951F-58AFB90002F7}" type="presOf" srcId="{C1E69E65-939C-4F50-9E9D-EC3887D13AA2}" destId="{C267B271-2B04-4CE4-BFC6-675D8BC5EA02}" srcOrd="0" destOrd="0" presId="urn:microsoft.com/office/officeart/2005/8/layout/default"/>
    <dgm:cxn modelId="{EEB15152-A33C-43D9-A79B-DD8A5E077FB5}" type="presOf" srcId="{9CECC0B0-FCE9-4A4A-97CB-4C9B851F8530}" destId="{9E3087D6-00B3-41FB-AC3D-8C5BA7F446E4}" srcOrd="0" destOrd="0" presId="urn:microsoft.com/office/officeart/2005/8/layout/default"/>
    <dgm:cxn modelId="{DC231F43-F60A-40B3-B127-13B492AB3010}" srcId="{147F22E8-F29A-432A-B78C-E1D14798C277}" destId="{29935951-C811-4333-A883-5185522CC408}" srcOrd="1" destOrd="0" parTransId="{115337D1-725B-4E5E-88B2-2005AFCB010C}" sibTransId="{E902BBB5-C0F5-4B74-B030-94614AD36989}"/>
    <dgm:cxn modelId="{364693E6-9DD7-4D01-8315-6377D5CFCDB5}" srcId="{147F22E8-F29A-432A-B78C-E1D14798C277}" destId="{C1E69E65-939C-4F50-9E9D-EC3887D13AA2}" srcOrd="5" destOrd="0" parTransId="{3165D348-C208-4E9F-BD2A-B1BD1E09F022}" sibTransId="{56393D7F-4474-4BAF-ABB9-394E9FB60DBA}"/>
    <dgm:cxn modelId="{9CFB83DB-4211-4F9F-ADFD-9CB7D04680DC}" type="presOf" srcId="{E0A3688E-512F-4B98-AEB0-EA0B3E4701C5}" destId="{4215F2D1-8829-4684-A8CE-D695E98DC96B}" srcOrd="0" destOrd="0" presId="urn:microsoft.com/office/officeart/2005/8/layout/default"/>
    <dgm:cxn modelId="{B78B2F72-0553-4EE7-A245-0624AF5E1DDE}" type="presParOf" srcId="{803DF831-3B2F-4BB0-9BCE-D7CA082F6BB3}" destId="{F37E9EFE-DE58-4A5B-BEB8-A81A00EDB206}" srcOrd="0" destOrd="0" presId="urn:microsoft.com/office/officeart/2005/8/layout/default"/>
    <dgm:cxn modelId="{E339C65F-939D-4F61-91F6-4057649F5E38}" type="presParOf" srcId="{803DF831-3B2F-4BB0-9BCE-D7CA082F6BB3}" destId="{1B3A9061-6DD8-44D9-BC84-10797CD93EAA}" srcOrd="1" destOrd="0" presId="urn:microsoft.com/office/officeart/2005/8/layout/default"/>
    <dgm:cxn modelId="{D53C0F7B-ADD4-4261-962A-71C14912FCC8}" type="presParOf" srcId="{803DF831-3B2F-4BB0-9BCE-D7CA082F6BB3}" destId="{C1FEDE80-D66B-49AB-AA10-1ED10B60C537}" srcOrd="2" destOrd="0" presId="urn:microsoft.com/office/officeart/2005/8/layout/default"/>
    <dgm:cxn modelId="{ABCA9026-5E7A-4BF6-9075-8266142A5495}" type="presParOf" srcId="{803DF831-3B2F-4BB0-9BCE-D7CA082F6BB3}" destId="{87D648E5-E38D-4886-813C-4D6ABDC10179}" srcOrd="3" destOrd="0" presId="urn:microsoft.com/office/officeart/2005/8/layout/default"/>
    <dgm:cxn modelId="{CE44EC84-5F2D-4C5E-B13E-C077D1FA1295}" type="presParOf" srcId="{803DF831-3B2F-4BB0-9BCE-D7CA082F6BB3}" destId="{4215F2D1-8829-4684-A8CE-D695E98DC96B}" srcOrd="4" destOrd="0" presId="urn:microsoft.com/office/officeart/2005/8/layout/default"/>
    <dgm:cxn modelId="{D3A17716-0280-4264-827F-2A35B7793CB6}" type="presParOf" srcId="{803DF831-3B2F-4BB0-9BCE-D7CA082F6BB3}" destId="{98A592D2-4676-43ED-989C-8C6D24D350CA}" srcOrd="5" destOrd="0" presId="urn:microsoft.com/office/officeart/2005/8/layout/default"/>
    <dgm:cxn modelId="{87347047-E844-403F-B8EE-1011237DCBCF}" type="presParOf" srcId="{803DF831-3B2F-4BB0-9BCE-D7CA082F6BB3}" destId="{AB5FEF5D-0EE6-4633-AAD1-CA7C63AD92BF}" srcOrd="6" destOrd="0" presId="urn:microsoft.com/office/officeart/2005/8/layout/default"/>
    <dgm:cxn modelId="{FE738F80-E2E2-4EE5-8FA0-BDCFA5150CF9}" type="presParOf" srcId="{803DF831-3B2F-4BB0-9BCE-D7CA082F6BB3}" destId="{1BA04B5B-B93F-499D-8C58-182917417B67}" srcOrd="7" destOrd="0" presId="urn:microsoft.com/office/officeart/2005/8/layout/default"/>
    <dgm:cxn modelId="{F588056B-DA70-4D0C-9A51-4AE7EE06975A}" type="presParOf" srcId="{803DF831-3B2F-4BB0-9BCE-D7CA082F6BB3}" destId="{9E3087D6-00B3-41FB-AC3D-8C5BA7F446E4}" srcOrd="8" destOrd="0" presId="urn:microsoft.com/office/officeart/2005/8/layout/default"/>
    <dgm:cxn modelId="{CF044CF3-BC62-40B9-BAE5-47D015B180C0}" type="presParOf" srcId="{803DF831-3B2F-4BB0-9BCE-D7CA082F6BB3}" destId="{316A1209-6428-490E-9223-F25F3B7A0ACE}" srcOrd="9" destOrd="0" presId="urn:microsoft.com/office/officeart/2005/8/layout/default"/>
    <dgm:cxn modelId="{2E27A871-EDC6-4F67-BA9A-89D53E0933E5}" type="presParOf" srcId="{803DF831-3B2F-4BB0-9BCE-D7CA082F6BB3}" destId="{C267B271-2B04-4CE4-BFC6-675D8BC5EA02}" srcOrd="10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450F-8B67-4631-83B1-FD1B8A63A6F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336-DD59-4987-B416-4B6DE39A0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450F-8B67-4631-83B1-FD1B8A63A6F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336-DD59-4987-B416-4B6DE39A0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450F-8B67-4631-83B1-FD1B8A63A6F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336-DD59-4987-B416-4B6DE39A0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450F-8B67-4631-83B1-FD1B8A63A6F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336-DD59-4987-B416-4B6DE39A0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450F-8B67-4631-83B1-FD1B8A63A6F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336-DD59-4987-B416-4B6DE39A0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450F-8B67-4631-83B1-FD1B8A63A6F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336-DD59-4987-B416-4B6DE39A0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450F-8B67-4631-83B1-FD1B8A63A6F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336-DD59-4987-B416-4B6DE39A0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450F-8B67-4631-83B1-FD1B8A63A6F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336-DD59-4987-B416-4B6DE39A0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450F-8B67-4631-83B1-FD1B8A63A6F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336-DD59-4987-B416-4B6DE39A0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450F-8B67-4631-83B1-FD1B8A63A6F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336-DD59-4987-B416-4B6DE39A0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450F-8B67-4631-83B1-FD1B8A63A6F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336-DD59-4987-B416-4B6DE39A0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9450F-8B67-4631-83B1-FD1B8A63A6F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1B336-DD59-4987-B416-4B6DE39A0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43852" cy="1214446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детский сад № 8 г. Приволжска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2428868"/>
            <a:ext cx="8041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Мастер-класс для педагогов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спользование дидактических игр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элементами ТРИЗ- технологии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ри изучении сказок»</a:t>
            </a:r>
          </a:p>
          <a:p>
            <a:pPr algn="ctr"/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Подготовила и провела</a:t>
            </a:r>
          </a:p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старший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 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Санатарева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Анжелика Александровна</a:t>
            </a:r>
          </a:p>
          <a:p>
            <a:pPr algn="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прель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2017 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43852" cy="928693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«Да-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нет-ка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785926"/>
            <a:ext cx="550072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43852" cy="1428759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Вертолина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928802"/>
            <a:ext cx="542928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43852" cy="1000131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«Загадочные круги»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731015" y="1945469"/>
            <a:ext cx="337661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000372"/>
            <a:ext cx="391001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43852" cy="121444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«Чудо-яблонька»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2331243" y="1454915"/>
            <a:ext cx="426720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43852" cy="121444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«Чудесный экран»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1764792"/>
          <a:ext cx="7000924" cy="3426190"/>
        </p:xfrm>
        <a:graphic>
          <a:graphicData uri="http://schemas.openxmlformats.org/drawingml/2006/table">
            <a:tbl>
              <a:tblPr/>
              <a:tblGrid>
                <a:gridCol w="2235383"/>
                <a:gridCol w="2118968"/>
                <a:gridCol w="2646573"/>
              </a:tblGrid>
              <a:tr h="10927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6.Частью чего объект являлся в прошлом?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3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4.Частью чего  объект является? 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5.Где </a:t>
                      </a:r>
                      <a:r>
                        <a:rPr lang="ru-RU" sz="13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используется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3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объект</a:t>
                      </a:r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5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3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1.Из чего сделан объект? 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3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Объект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3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Свойства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3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Функции 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3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2.Для чего может быть использован  объект? 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2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3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7.Из каких частей объект состоял в прошлом? 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3.Из каких частей объект состоит? </a:t>
                      </a:r>
                      <a:endParaRPr lang="ru-RU" sz="13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endParaRPr lang="ru-RU" sz="1300" b="1" dirty="0" smtClean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8.Каким  может быть объект?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43852" cy="121444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«Сказочный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кубарик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2259805" y="1740667"/>
            <a:ext cx="426720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43852" cy="121444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«Волшебная дорожка»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857364"/>
            <a:ext cx="635798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43852" cy="121444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«Волшебный домик»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459541" y="1969295"/>
            <a:ext cx="3500463" cy="3133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4505329" y="2781291"/>
            <a:ext cx="3481381" cy="3490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43852" cy="121444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«Теремок»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857364"/>
            <a:ext cx="542928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1524000" y="357166"/>
          <a:ext cx="6096000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Стрелка вверх 8"/>
          <p:cNvSpPr/>
          <p:nvPr/>
        </p:nvSpPr>
        <p:spPr>
          <a:xfrm>
            <a:off x="714348" y="500042"/>
            <a:ext cx="484632" cy="5072098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43852" cy="1370013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показать педагогам возможность использования дидактических игр с элементами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ТРИЗ- технологии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при изучении сказок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1. передача опыта путем прямого и комментированного показа использования дидактических игр с элементами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ТРИЗ -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технологии при изучении сказок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2. совместная отработка методических  приемов использования дидактических игр с элементами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ТРИЗ- технологии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при изучении сказок.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2" name="Picture 2" descr="C:\Users\comp\Desktop\0006-006-Spasibo-za-vnimanie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43852" cy="2786082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«Дошкольный возраст уникален, ибо как сформируется ребенок, такова будет и его жизнь, именно поэтому важно не упустить этот период для раскрытия творческого потенциала каждого ребенка»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2290" name="Picture 2" descr="https://cdn.4uc.org/i/images/crn/8900145/stumppic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3214686"/>
            <a:ext cx="4000528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7554" y="2130425"/>
            <a:ext cx="5072098" cy="3370277"/>
          </a:xfrm>
        </p:spPr>
        <p:txBody>
          <a:bodyPr>
            <a:normAutofit/>
          </a:bodyPr>
          <a:lstStyle/>
          <a:p>
            <a:r>
              <a:rPr lang="ru-RU" b="1" dirty="0" smtClean="0"/>
              <a:t>Дидактические </a:t>
            </a:r>
            <a:r>
              <a:rPr lang="ru-RU" b="1" dirty="0"/>
              <a:t>игры с элементами ТРИЗ -технологии</a:t>
            </a:r>
            <a:endParaRPr lang="ru-RU" dirty="0"/>
          </a:p>
        </p:txBody>
      </p:sp>
      <p:pic>
        <p:nvPicPr>
          <p:cNvPr id="2050" name="Picture 2" descr="https://go2.imgsmail.ru/imgpreview?key=6b777a6b761508b1&amp;mb=imgdb_preview_155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214290"/>
            <a:ext cx="3000396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43852" cy="1071569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«Сказочный поезд»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35719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143248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43852" cy="1143007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«Цепочка ассоциаций»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85926"/>
            <a:ext cx="671517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43852" cy="1071569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Черное-белое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857224" y="1857364"/>
            <a:ext cx="307183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4895856" y="3248020"/>
            <a:ext cx="3338506" cy="2986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43852" cy="121444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«Волшебный мяч»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6" name="Picture 6" descr="http://sadikrzd.ru/uploads/posts/2016-10/1475829586_igri-s-mycom-3-4-let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2071678"/>
            <a:ext cx="5572164" cy="3190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7"/>
            <a:ext cx="8572560" cy="1500197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«Исправь ошибку сказочника»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eidos.ru/project/00_img/boy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2214546" y="2071678"/>
            <a:ext cx="4500594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184</Words>
  <Application>Microsoft Office PowerPoint</Application>
  <PresentationFormat>Экран (4:3)</PresentationFormat>
  <Paragraphs>45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Муниципальное казенное дошкольное образовательное учреждение детский сад № 8 г. Приволжска </vt:lpstr>
      <vt:lpstr>Цель:  показать педагогам возможность использования дидактических игр с элементами ТРИЗ- технологии при изучении сказок.  Задачи: 1. передача опыта путем прямого и комментированного показа использования дидактических игр с элементами ТРИЗ -технологии при изучении сказок;  2. совместная отработка методических  приемов использования дидактических игр с элементами ТРИЗ- технологии при изучении сказок.  </vt:lpstr>
      <vt:lpstr>«Дошкольный возраст уникален, ибо как сформируется ребенок, такова будет и его жизнь, именно поэтому важно не упустить этот период для раскрытия творческого потенциала каждого ребенка» </vt:lpstr>
      <vt:lpstr>Дидактические игры с элементами ТРИЗ -технологии</vt:lpstr>
      <vt:lpstr>«Сказочный поезд»</vt:lpstr>
      <vt:lpstr>«Цепочка ассоциаций»</vt:lpstr>
      <vt:lpstr>«Черное-белое»</vt:lpstr>
      <vt:lpstr>«Волшебный мяч»</vt:lpstr>
      <vt:lpstr>«Исправь ошибку сказочника»</vt:lpstr>
      <vt:lpstr>«Да- нет-ка»</vt:lpstr>
      <vt:lpstr>«Вертолина»</vt:lpstr>
      <vt:lpstr>«Загадочные круги»</vt:lpstr>
      <vt:lpstr>«Чудо-яблонька»</vt:lpstr>
      <vt:lpstr>«Чудесный экран»</vt:lpstr>
      <vt:lpstr>«Сказочный кубарик»</vt:lpstr>
      <vt:lpstr>«Волшебная дорожка»</vt:lpstr>
      <vt:lpstr>«Волшебный домик»</vt:lpstr>
      <vt:lpstr>«Теремок»</vt:lpstr>
      <vt:lpstr>Слайд 19</vt:lpstr>
      <vt:lpstr>Слайд 20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детский сад № 8 г. Приволжска</dc:title>
  <dc:creator>comp</dc:creator>
  <cp:lastModifiedBy>comp</cp:lastModifiedBy>
  <cp:revision>9</cp:revision>
  <dcterms:created xsi:type="dcterms:W3CDTF">2017-03-24T08:20:16Z</dcterms:created>
  <dcterms:modified xsi:type="dcterms:W3CDTF">2017-11-30T08:16:54Z</dcterms:modified>
</cp:coreProperties>
</file>