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77" r:id="rId5"/>
    <p:sldId id="273" r:id="rId6"/>
    <p:sldId id="275" r:id="rId7"/>
    <p:sldId id="274" r:id="rId8"/>
    <p:sldId id="272" r:id="rId9"/>
    <p:sldId id="260" r:id="rId10"/>
    <p:sldId id="266" r:id="rId11"/>
    <p:sldId id="267" r:id="rId12"/>
    <p:sldId id="261" r:id="rId13"/>
    <p:sldId id="262" r:id="rId14"/>
    <p:sldId id="263" r:id="rId15"/>
    <p:sldId id="268" r:id="rId16"/>
    <p:sldId id="269" r:id="rId17"/>
    <p:sldId id="270" r:id="rId18"/>
    <p:sldId id="271" r:id="rId19"/>
    <p:sldId id="278" r:id="rId20"/>
    <p:sldId id="26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E1BED-E2A8-467A-84C0-972407128542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D998F-20CE-4186-BB99-82C31D74A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3284984"/>
            <a:ext cx="4392488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«Времена года с Еленой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лександровной Благининой»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373216"/>
            <a:ext cx="3672408" cy="1201688"/>
          </a:xfrm>
        </p:spPr>
        <p:txBody>
          <a:bodyPr>
            <a:normAutofit/>
          </a:bodyPr>
          <a:lstStyle/>
          <a:p>
            <a:r>
              <a:rPr lang="ru-RU" b="1" dirty="0" smtClean="0"/>
              <a:t>к 120-летию </a:t>
            </a:r>
          </a:p>
          <a:p>
            <a:r>
              <a:rPr lang="ru-RU" b="1" dirty="0" smtClean="0"/>
              <a:t>со дня рождения</a:t>
            </a:r>
            <a:endParaRPr lang="ru-RU" b="1" dirty="0"/>
          </a:p>
        </p:txBody>
      </p:sp>
      <p:pic>
        <p:nvPicPr>
          <p:cNvPr id="4" name="Picture 2" descr="C:\Users\1\Desktop\03lab4hrv1223483617.jpg"/>
          <p:cNvPicPr>
            <a:picLocks noChangeAspect="1" noChangeArrowheads="1"/>
          </p:cNvPicPr>
          <p:nvPr/>
        </p:nvPicPr>
        <p:blipFill>
          <a:blip r:embed="rId2" cstate="print"/>
          <a:srcRect l="51078" b="3908"/>
          <a:stretch>
            <a:fillRect/>
          </a:stretch>
        </p:blipFill>
        <p:spPr bwMode="auto">
          <a:xfrm>
            <a:off x="0" y="0"/>
            <a:ext cx="2414442" cy="3212976"/>
          </a:xfrm>
          <a:prstGeom prst="rect">
            <a:avLst/>
          </a:prstGeom>
          <a:noFill/>
        </p:spPr>
      </p:pic>
      <p:pic>
        <p:nvPicPr>
          <p:cNvPr id="5" name="Picture 3" descr="C:\Users\1\Desktop\02lab4hrv1223483616.jpg"/>
          <p:cNvPicPr>
            <a:picLocks noChangeAspect="1" noChangeArrowheads="1"/>
          </p:cNvPicPr>
          <p:nvPr/>
        </p:nvPicPr>
        <p:blipFill>
          <a:blip r:embed="rId3" cstate="print"/>
          <a:srcRect r="52068"/>
          <a:stretch>
            <a:fillRect/>
          </a:stretch>
        </p:blipFill>
        <p:spPr bwMode="auto">
          <a:xfrm>
            <a:off x="6732240" y="3645024"/>
            <a:ext cx="2411760" cy="3212976"/>
          </a:xfrm>
          <a:prstGeom prst="rect">
            <a:avLst/>
          </a:prstGeom>
          <a:noFill/>
        </p:spPr>
      </p:pic>
      <p:pic>
        <p:nvPicPr>
          <p:cNvPr id="6" name="Picture 4" descr="C:\Users\1\Desktop\68067.970.jpg"/>
          <p:cNvPicPr>
            <a:picLocks noChangeAspect="1" noChangeArrowheads="1"/>
          </p:cNvPicPr>
          <p:nvPr/>
        </p:nvPicPr>
        <p:blipFill>
          <a:blip r:embed="rId4" cstate="print"/>
          <a:srcRect l="53105" t="5405" r="3426" b="8681"/>
          <a:stretch>
            <a:fillRect/>
          </a:stretch>
        </p:blipFill>
        <p:spPr bwMode="auto">
          <a:xfrm>
            <a:off x="0" y="3645025"/>
            <a:ext cx="2411760" cy="3212975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 l="15635" t="24497" r="58910" b="26182"/>
          <a:stretch>
            <a:fillRect/>
          </a:stretch>
        </p:blipFill>
        <p:spPr bwMode="auto">
          <a:xfrm>
            <a:off x="6732240" y="0"/>
            <a:ext cx="2411760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 l="22915" t="13496" r="54024" b="42695"/>
          <a:stretch>
            <a:fillRect/>
          </a:stretch>
        </p:blipFill>
        <p:spPr bwMode="auto">
          <a:xfrm>
            <a:off x="3563888" y="0"/>
            <a:ext cx="180020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G:\К АТТЕСТАЦИИ 2022-2023 УЧЕБНЫЙ ГОД\педагог\Патриотический кокурс Благинина\AHEynRvjOV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0000"/>
          <a:stretch>
            <a:fillRect/>
          </a:stretch>
        </p:blipFill>
        <p:spPr bwMode="auto">
          <a:xfrm>
            <a:off x="0" y="0"/>
            <a:ext cx="2876550" cy="3790950"/>
          </a:xfrm>
          <a:prstGeom prst="rect">
            <a:avLst/>
          </a:prstGeom>
          <a:noFill/>
        </p:spPr>
      </p:pic>
      <p:pic>
        <p:nvPicPr>
          <p:cNvPr id="5" name="Picture 5" descr="G:\К АТТЕСТАЦИИ 2022-2023 УЧЕБНЫЙ ГОД\педагог\Патриотический кокурс Благинина\blaginina_elena_jasen_jasen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2974988" cy="3789040"/>
          </a:xfrm>
          <a:prstGeom prst="rect">
            <a:avLst/>
          </a:prstGeom>
          <a:noFill/>
        </p:spPr>
      </p:pic>
      <p:pic>
        <p:nvPicPr>
          <p:cNvPr id="6" name="Picture 3" descr="G:\К АТТЕСТАЦИИ 2022-2023 УЧЕБНЫЙ ГОД\педагог\Патриотический кокурс Благинина\0765_1673_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"/>
            <a:ext cx="2915816" cy="3747234"/>
          </a:xfrm>
          <a:prstGeom prst="rect">
            <a:avLst/>
          </a:prstGeom>
          <a:noFill/>
        </p:spPr>
      </p:pic>
      <p:pic>
        <p:nvPicPr>
          <p:cNvPr id="7" name="Picture 2" descr="G:\К АТТЕСТАЦИИ 2022-2023 УЧЕБНЫЙ ГОД\педагог\Патриотический кокурс Благинина\190-437-7365-9-D284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068960"/>
            <a:ext cx="2850763" cy="3789040"/>
          </a:xfrm>
          <a:prstGeom prst="rect">
            <a:avLst/>
          </a:prstGeom>
          <a:noFill/>
        </p:spPr>
      </p:pic>
      <p:pic>
        <p:nvPicPr>
          <p:cNvPr id="8" name="Picture 1" descr="G:\К АТТЕСТАЦИИ 2022-2023 УЧЕБНЫЙ ГОД\педагог\Патриотический кокурс Благинина\main_IMG_20190430_1617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027175"/>
            <a:ext cx="2880319" cy="3830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:\К АТТЕСТАЦИИ 2022-2023 УЧЕБНЫЙ ГОД\педагог\Патриотический кокурс Благинина\02lab5vph12219044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89233" cy="6858000"/>
          </a:xfrm>
          <a:prstGeom prst="rect">
            <a:avLst/>
          </a:prstGeom>
          <a:noFill/>
        </p:spPr>
      </p:pic>
      <p:pic>
        <p:nvPicPr>
          <p:cNvPr id="6" name="Picture 2" descr="G:\К АТТЕСТАЦИИ 2022-2023 УЧЕБНЫЙ ГОД\педагог\Патриотический кокурс Благинина\ФОТО\2015.03.06-blagin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96752"/>
            <a:ext cx="3386670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Благининский</a:t>
            </a:r>
            <a:r>
              <a:rPr lang="ru-RU" dirty="0" smtClean="0"/>
              <a:t> пруд</a:t>
            </a:r>
            <a:endParaRPr lang="ru-RU" dirty="0"/>
          </a:p>
        </p:txBody>
      </p:sp>
      <p:pic>
        <p:nvPicPr>
          <p:cNvPr id="5127" name="Picture 7" descr="G:\К АТТЕСТАЦИИ 2022-2023 УЧЕБНЫЙ ГОД\педагог\Патриотический кокурс Благинина\ФОТО\img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1268760"/>
            <a:ext cx="8230693" cy="5361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G:\К АТТЕСТАЦИИ 2022-2023 УЧЕБНЫЙ ГОД\педагог\Патриотический кокурс Благинина\1_6d03b91822aa89d934dc20b5eff94d87_14950283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08773" cy="652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G:\К АТТЕСТАЦИИ 2022-2023 УЧЕБНЫЙ ГОД\педагог\Патриотический кокурс Благинина\0_b591ef675361ee60fc2a3c2130358e59_1447531361.jpg"/>
          <p:cNvPicPr>
            <a:picLocks noChangeAspect="1" noChangeArrowheads="1"/>
          </p:cNvPicPr>
          <p:nvPr/>
        </p:nvPicPr>
        <p:blipFill>
          <a:blip r:embed="rId2" cstate="print"/>
          <a:srcRect b="37351"/>
          <a:stretch>
            <a:fillRect/>
          </a:stretch>
        </p:blipFill>
        <p:spPr bwMode="auto">
          <a:xfrm>
            <a:off x="3707904" y="2204864"/>
            <a:ext cx="5240963" cy="4392488"/>
          </a:xfrm>
          <a:prstGeom prst="rect">
            <a:avLst/>
          </a:prstGeom>
          <a:noFill/>
        </p:spPr>
      </p:pic>
      <p:pic>
        <p:nvPicPr>
          <p:cNvPr id="3074" name="Picture 2" descr="G:\К АТТЕСТАЦИИ 2022-2023 УЧЕБНЫЙ ГОД\педагог\Патриотический кокурс Благинина\img006_zpsyan5bm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491881" cy="4596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G:\К АТТЕСТАЦИИ 2022-2023 УЧЕБНЫЙ ГОД\педагог\Патриотический кокурс Благинина\al_book_det53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678" t="9321" r="7431" b="17395"/>
          <a:stretch>
            <a:fillRect/>
          </a:stretch>
        </p:blipFill>
        <p:spPr bwMode="auto">
          <a:xfrm>
            <a:off x="179512" y="188640"/>
            <a:ext cx="5453562" cy="3573016"/>
          </a:xfrm>
          <a:prstGeom prst="rect">
            <a:avLst/>
          </a:prstGeom>
          <a:noFill/>
        </p:spPr>
      </p:pic>
      <p:pic>
        <p:nvPicPr>
          <p:cNvPr id="12" name="Picture 2" descr="G:\К АТТЕСТАЦИИ 2022-2023 УЧЕБНЫЙ ГОД\педагог\Патриотический кокурс Благинина\03lab4hrv12234836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140968"/>
            <a:ext cx="5436096" cy="3573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К АТТЕСТАЦИИ 2022-2023 УЧЕБНЫЙ ГОД\педагог\Патриотический кокурс Благинина\1601526318_blaginina-e.-esli-vstanesh-na-za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805" y="332656"/>
            <a:ext cx="4823341" cy="6336704"/>
          </a:xfrm>
          <a:prstGeom prst="rect">
            <a:avLst/>
          </a:prstGeom>
          <a:noFill/>
        </p:spPr>
      </p:pic>
      <p:pic>
        <p:nvPicPr>
          <p:cNvPr id="25603" name="Picture 3" descr="G:\К АТТЕСТАЦИИ 2022-2023 УЧЕБНЫЙ ГОД\педагог\Патриотический кокурс Благинина\ФОТО\baff5b42-0704-5033-a770-271cc3db5d8b.jpg"/>
          <p:cNvPicPr>
            <a:picLocks noChangeAspect="1" noChangeArrowheads="1"/>
          </p:cNvPicPr>
          <p:nvPr/>
        </p:nvPicPr>
        <p:blipFill>
          <a:blip r:embed="rId3" cstate="print"/>
          <a:srcRect l="21233" r="20376"/>
          <a:stretch>
            <a:fillRect/>
          </a:stretch>
        </p:blipFill>
        <p:spPr bwMode="auto">
          <a:xfrm>
            <a:off x="611560" y="1124744"/>
            <a:ext cx="3096344" cy="43911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С.Яковлево в летнюю пору</a:t>
            </a:r>
            <a:endParaRPr lang="ru-RU" dirty="0"/>
          </a:p>
        </p:txBody>
      </p:sp>
      <p:pic>
        <p:nvPicPr>
          <p:cNvPr id="26626" name="Picture 2" descr="G:\К АТТЕСТАЦИИ 2022-2023 УЧЕБНЫЙ ГОД\педагог\Патриотический кокурс Благинина\ФОТО\1VJtWjo2H-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679871" cy="2553147"/>
          </a:xfrm>
          <a:prstGeom prst="rect">
            <a:avLst/>
          </a:prstGeom>
          <a:noFill/>
        </p:spPr>
      </p:pic>
      <p:pic>
        <p:nvPicPr>
          <p:cNvPr id="6" name="Picture 2" descr="G:\К АТТЕСТАЦИИ 2022-2023 УЧЕБНЫЙ ГОД\педагог\Патриотический кокурс Благинина\ФОТО\HdeVL_tpJ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268760"/>
            <a:ext cx="3672408" cy="2592288"/>
          </a:xfrm>
          <a:prstGeom prst="rect">
            <a:avLst/>
          </a:prstGeom>
          <a:noFill/>
        </p:spPr>
      </p:pic>
      <p:pic>
        <p:nvPicPr>
          <p:cNvPr id="7" name="Picture 3" descr="G:\К АТТЕСТАЦИИ 2022-2023 УЧЕБНЫЙ ГОД\педагог\Патриотический кокурс Благинина\ФОТО\R7Ab1Qt5Z6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05064"/>
            <a:ext cx="3672408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G:\К АТТЕСТАЦИИ 2022-2023 УЧЕБНЫЙ ГОД\педагог\Патриотический кокурс Благинина\18ba1213f6a539c9d5d94a74db073f37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497"/>
          <a:stretch>
            <a:fillRect/>
          </a:stretch>
        </p:blipFill>
        <p:spPr bwMode="auto">
          <a:xfrm>
            <a:off x="755576" y="764704"/>
            <a:ext cx="756746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G:\К АТТЕСТАЦИИ 2022-2023 УЧЕБНЫЙ ГОД\педагог\Патриотический кокурс Благинина\img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816424" cy="4953128"/>
          </a:xfrm>
          <a:prstGeom prst="rect">
            <a:avLst/>
          </a:prstGeom>
          <a:noFill/>
        </p:spPr>
      </p:pic>
      <p:pic>
        <p:nvPicPr>
          <p:cNvPr id="9" name="Picture 4" descr="G:\К АТТЕСТАЦИИ 2022-2023 УЧЕБНЫЙ ГОД\педагог\Патриотический кокурс Благинина\img00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84784"/>
            <a:ext cx="3689379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634" t="6996" r="32181" b="10272"/>
          <a:stretch>
            <a:fillRect/>
          </a:stretch>
        </p:blipFill>
        <p:spPr bwMode="auto">
          <a:xfrm>
            <a:off x="251520" y="2852936"/>
            <a:ext cx="2952328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170" name="AutoShape 2" descr="https://konkurs.sertification.org/new_store/nasha_tanya_gromko_plachet/images/51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G:\К АТТЕСТАЦИИ 2022-2023 УЧЕБНЫЙ ГОД\педагог\Патриотический кокурс Благинина\4b47ba816ef3e19f8460f846ac852b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6632"/>
            <a:ext cx="4322666" cy="3240360"/>
          </a:xfrm>
          <a:prstGeom prst="rect">
            <a:avLst/>
          </a:prstGeom>
          <a:noFill/>
        </p:spPr>
      </p:pic>
      <p:pic>
        <p:nvPicPr>
          <p:cNvPr id="7172" name="Picture 4" descr="G:\К АТТЕСТАЦИИ 2022-2023 УЧЕБНЫЙ ГОД\педагог\Патриотический кокурс Благинина\ФОТО\img568.jpg"/>
          <p:cNvPicPr>
            <a:picLocks noChangeAspect="1" noChangeArrowheads="1"/>
          </p:cNvPicPr>
          <p:nvPr/>
        </p:nvPicPr>
        <p:blipFill>
          <a:blip r:embed="rId4" cstate="print"/>
          <a:srcRect b="20877"/>
          <a:stretch>
            <a:fillRect/>
          </a:stretch>
        </p:blipFill>
        <p:spPr bwMode="auto">
          <a:xfrm>
            <a:off x="5940152" y="3068960"/>
            <a:ext cx="3023204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Е.А.Благинина </a:t>
            </a:r>
            <a:br>
              <a:rPr lang="ru-RU" b="1" dirty="0" smtClean="0"/>
            </a:br>
            <a:r>
              <a:rPr lang="ru-RU" b="1" dirty="0" smtClean="0"/>
              <a:t>на встрече с юными читателями</a:t>
            </a:r>
            <a:endParaRPr lang="ru-RU" b="1" dirty="0"/>
          </a:p>
        </p:txBody>
      </p:sp>
      <p:pic>
        <p:nvPicPr>
          <p:cNvPr id="1025" name="Picture 1" descr="G:\К АТТЕСТАЦИИ 2022-2023 УЧЕБНЫЙ ГОД\педагог\Патриотический кокурс Благинина\ФОТО\P9ddeUYzFd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grayscl/>
            <a:lum bright="-10000"/>
          </a:blip>
          <a:srcRect/>
          <a:stretch>
            <a:fillRect/>
          </a:stretch>
        </p:blipFill>
        <p:spPr bwMode="auto">
          <a:xfrm>
            <a:off x="539552" y="1556792"/>
            <a:ext cx="8028665" cy="51062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620688"/>
            <a:ext cx="3960440" cy="424847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Елена Александровна Благинина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27.05.1903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-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24.04.1989</a:t>
            </a:r>
            <a:br>
              <a:rPr lang="ru-RU" b="1" i="1" dirty="0" smtClean="0">
                <a:solidFill>
                  <a:srgbClr val="002060"/>
                </a:solidFill>
              </a:rPr>
            </a:b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1\Desktop\Blaginina-Elen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691598" cy="6490920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932040" y="5157192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Над рожью, дождиком примятой,</a:t>
            </a:r>
            <a:br>
              <a:rPr lang="ru-RU" b="1" i="1" dirty="0" smtClean="0"/>
            </a:br>
            <a:r>
              <a:rPr lang="ru-RU" b="1" i="1" dirty="0" smtClean="0"/>
              <a:t>Стоит денёк почти сквозной.</a:t>
            </a:r>
            <a:br>
              <a:rPr lang="ru-RU" b="1" i="1" dirty="0" smtClean="0"/>
            </a:br>
            <a:r>
              <a:rPr lang="ru-RU" b="1" i="1" dirty="0" smtClean="0"/>
              <a:t>Орловский ветер пахнет мятой,</a:t>
            </a:r>
            <a:br>
              <a:rPr lang="ru-RU" b="1" i="1" dirty="0" smtClean="0"/>
            </a:br>
            <a:r>
              <a:rPr lang="ru-RU" b="1" i="1" dirty="0" smtClean="0"/>
              <a:t>Полынью, мёдом, тишиной.</a:t>
            </a:r>
            <a:endParaRPr lang="ru-RU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К АТТЕСТАЦИИ 2022-2023 УЧЕБНЫЙ ГОД\педагог\Патриотический кокурс Благинина\ФОТО\zCDWFAbRMz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:\К АТТЕСТАЦИИ 2022-2023 УЧЕБНЫЙ ГОД\педагог\Патриотический кокурс Благинина\ФОТО\BbbYCnDSLr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42000" cy="6858000"/>
          </a:xfrm>
          <a:prstGeom prst="rect">
            <a:avLst/>
          </a:prstGeom>
          <a:noFill/>
        </p:spPr>
      </p:pic>
      <p:pic>
        <p:nvPicPr>
          <p:cNvPr id="5" name="Picture 2" descr="G:\К АТТЕСТАЦИИ 2022-2023 УЧЕБНЫЙ ГОД\педагог\Патриотический кокурс Благинина\ФОТО\1VJtWjo2H-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4129" y="0"/>
            <a:ext cx="3679871" cy="2553147"/>
          </a:xfrm>
          <a:prstGeom prst="rect">
            <a:avLst/>
          </a:prstGeom>
          <a:noFill/>
        </p:spPr>
      </p:pic>
      <p:pic>
        <p:nvPicPr>
          <p:cNvPr id="6" name="Picture 2" descr="G:\К АТТЕСТАЦИИ 2022-2023 УЧЕБНЫЙ ГОД\педагог\Патриотический кокурс Благинина\ФОТО\HdeVL_tpJ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132856"/>
            <a:ext cx="3672408" cy="2592288"/>
          </a:xfrm>
          <a:prstGeom prst="rect">
            <a:avLst/>
          </a:prstGeom>
          <a:noFill/>
        </p:spPr>
      </p:pic>
      <p:pic>
        <p:nvPicPr>
          <p:cNvPr id="7" name="Picture 3" descr="G:\К АТТЕСТАЦИИ 2022-2023 УЧЕБНЫЙ ГОД\педагог\Патриотический кокурс Благинина\ФОТО\R7Ab1Qt5Z6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221088"/>
            <a:ext cx="3672408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3"/>
          <p:cNvPicPr>
            <a:picLocks/>
          </p:cNvPicPr>
          <p:nvPr/>
        </p:nvPicPr>
        <p:blipFill>
          <a:blip r:embed="rId2" cstate="print"/>
          <a:srcRect l="4821" t="13717" r="35414" b="42432"/>
          <a:stretch>
            <a:fillRect/>
          </a:stretch>
        </p:blipFill>
        <p:spPr bwMode="auto">
          <a:xfrm>
            <a:off x="179512" y="188640"/>
            <a:ext cx="4860031" cy="350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8"/>
          <p:cNvPicPr>
            <a:picLocks/>
          </p:cNvPicPr>
          <p:nvPr/>
        </p:nvPicPr>
        <p:blipFill>
          <a:blip r:embed="rId3" cstate="print"/>
          <a:srcRect l="5452" t="14951" r="35999" b="43683"/>
          <a:stretch>
            <a:fillRect/>
          </a:stretch>
        </p:blipFill>
        <p:spPr bwMode="auto">
          <a:xfrm>
            <a:off x="3779912" y="2636912"/>
            <a:ext cx="511256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4822" t="14159" r="35412" b="42875"/>
          <a:stretch>
            <a:fillRect/>
          </a:stretch>
        </p:blipFill>
        <p:spPr bwMode="auto">
          <a:xfrm>
            <a:off x="2267744" y="0"/>
            <a:ext cx="4283968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G:\К АТТЕСТАЦИИ 2022-2023 УЧЕБНЫЙ ГОД\педагог\Патриотический кокурс Благинина\ФОТО\JlMVMhMeV4k.jpg"/>
          <p:cNvPicPr>
            <a:picLocks noChangeAspect="1" noChangeArrowheads="1"/>
          </p:cNvPicPr>
          <p:nvPr/>
        </p:nvPicPr>
        <p:blipFill>
          <a:blip r:embed="rId3" cstate="print"/>
          <a:srcRect l="9693" r="8777"/>
          <a:stretch>
            <a:fillRect/>
          </a:stretch>
        </p:blipFill>
        <p:spPr bwMode="auto">
          <a:xfrm>
            <a:off x="107504" y="3501008"/>
            <a:ext cx="4104456" cy="3227825"/>
          </a:xfrm>
          <a:prstGeom prst="rect">
            <a:avLst/>
          </a:prstGeom>
          <a:noFill/>
        </p:spPr>
      </p:pic>
      <p:pic>
        <p:nvPicPr>
          <p:cNvPr id="9" name="Picture 4" descr="G:\К АТТЕСТАЦИИ 2022-2023 УЧЕБНЫЙ ГОД\педагог\Патриотический кокурс Благинина\ФОТО\sfS_UrFlGV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501008"/>
            <a:ext cx="4128458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620688"/>
            <a:ext cx="3960440" cy="424847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Елена Александровна Благинина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27.05.1903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-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24.04.1989</a:t>
            </a:r>
            <a:br>
              <a:rPr lang="ru-RU" b="1" i="1" dirty="0" smtClean="0">
                <a:solidFill>
                  <a:srgbClr val="002060"/>
                </a:solidFill>
              </a:rPr>
            </a:b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1\Desktop\Blaginina-Elen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691598" cy="6490920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932040" y="5157192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Над рожью, дождиком примятой,</a:t>
            </a:r>
            <a:br>
              <a:rPr lang="ru-RU" b="1" i="1" dirty="0" smtClean="0"/>
            </a:br>
            <a:r>
              <a:rPr lang="ru-RU" b="1" i="1" dirty="0" smtClean="0"/>
              <a:t>Стоит денёк почти сквозной.</a:t>
            </a:r>
            <a:br>
              <a:rPr lang="ru-RU" b="1" i="1" dirty="0" smtClean="0"/>
            </a:br>
            <a:r>
              <a:rPr lang="ru-RU" b="1" i="1" dirty="0" smtClean="0"/>
              <a:t>Орловский ветер пахнет мятой,</a:t>
            </a:r>
            <a:br>
              <a:rPr lang="ru-RU" b="1" i="1" dirty="0" smtClean="0"/>
            </a:br>
            <a:r>
              <a:rPr lang="ru-RU" b="1" i="1" dirty="0" smtClean="0"/>
              <a:t>Полынью, мёдом, тишиной.</a:t>
            </a:r>
            <a:endParaRPr lang="ru-RU" b="1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726" t="14951" r="37272" b="18227"/>
          <a:stretch>
            <a:fillRect/>
          </a:stretch>
        </p:blipFill>
        <p:spPr bwMode="auto">
          <a:xfrm rot="21272071">
            <a:off x="462155" y="294930"/>
            <a:ext cx="237626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1\Desktop\1581298-elena-blaginina-4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88640"/>
            <a:ext cx="2249424" cy="3121152"/>
          </a:xfrm>
          <a:prstGeom prst="rect">
            <a:avLst/>
          </a:prstGeom>
          <a:noFill/>
        </p:spPr>
      </p:pic>
      <p:pic>
        <p:nvPicPr>
          <p:cNvPr id="6" name="Picture 3" descr="C:\Users\1\Desktop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3929">
            <a:off x="5970279" y="326128"/>
            <a:ext cx="2650270" cy="3273227"/>
          </a:xfrm>
          <a:prstGeom prst="rect">
            <a:avLst/>
          </a:prstGeom>
          <a:noFill/>
        </p:spPr>
      </p:pic>
      <p:pic>
        <p:nvPicPr>
          <p:cNvPr id="7" name="Picture 3" descr="C:\Users\1\Desktop\341543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429000"/>
            <a:ext cx="2540381" cy="3330048"/>
          </a:xfrm>
          <a:prstGeom prst="rect">
            <a:avLst/>
          </a:prstGeom>
          <a:noFill/>
        </p:spPr>
      </p:pic>
      <p:pic>
        <p:nvPicPr>
          <p:cNvPr id="8" name="Picture 2" descr="C:\Users\1\Desktop\Blaginina-Elena_(6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429000"/>
            <a:ext cx="2410893" cy="3280127"/>
          </a:xfrm>
          <a:prstGeom prst="rect">
            <a:avLst/>
          </a:prstGeom>
          <a:noFill/>
        </p:spPr>
      </p:pic>
      <p:pic>
        <p:nvPicPr>
          <p:cNvPr id="9" name="Picture 2" descr="C:\Users\1\Desktop\1600608022933.jpg"/>
          <p:cNvPicPr>
            <a:picLocks noChangeAspect="1" noChangeArrowheads="1"/>
          </p:cNvPicPr>
          <p:nvPr/>
        </p:nvPicPr>
        <p:blipFill>
          <a:blip r:embed="rId7" cstate="print"/>
          <a:srcRect l="13791" t="5405" r="13791" b="5499"/>
          <a:stretch>
            <a:fillRect/>
          </a:stretch>
        </p:blipFill>
        <p:spPr bwMode="auto">
          <a:xfrm>
            <a:off x="3203848" y="3401616"/>
            <a:ext cx="2592288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FFFF00"/>
      </a:dk1>
      <a:lt1>
        <a:srgbClr val="00B0F0"/>
      </a:lt1>
      <a:dk2>
        <a:srgbClr val="FFC000"/>
      </a:dk2>
      <a:lt2>
        <a:srgbClr val="92D050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38</Words>
  <Application>Microsoft Office PowerPoint</Application>
  <PresentationFormat>Экран (4:3)</PresentationFormat>
  <Paragraphs>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«Времена года с Еленой Александровной Благининой»</vt:lpstr>
      <vt:lpstr>Слайд 2</vt:lpstr>
      <vt:lpstr>Елена Александровна Благинина  27.05.1903 - 24.04.1989 </vt:lpstr>
      <vt:lpstr>Слайд 4</vt:lpstr>
      <vt:lpstr>Слайд 5</vt:lpstr>
      <vt:lpstr>Слайд 6</vt:lpstr>
      <vt:lpstr>Слайд 7</vt:lpstr>
      <vt:lpstr>Елена Александровна Благинина  27.05.1903 - 24.04.1989 </vt:lpstr>
      <vt:lpstr>Слайд 9</vt:lpstr>
      <vt:lpstr>Слайд 10</vt:lpstr>
      <vt:lpstr>Слайд 11</vt:lpstr>
      <vt:lpstr>Благининский пруд</vt:lpstr>
      <vt:lpstr>Слайд 13</vt:lpstr>
      <vt:lpstr>Слайд 14</vt:lpstr>
      <vt:lpstr>Слайд 15</vt:lpstr>
      <vt:lpstr>Слайд 16</vt:lpstr>
      <vt:lpstr>С.Яковлево в летнюю пору</vt:lpstr>
      <vt:lpstr>Слайд 18</vt:lpstr>
      <vt:lpstr>Слайд 19</vt:lpstr>
      <vt:lpstr>Е.А.Благинина  на встрече с юными читателями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«Времена года с Еленой Александровной Благининой»</dc:title>
  <dc:creator>1</dc:creator>
  <cp:lastModifiedBy>1</cp:lastModifiedBy>
  <cp:revision>17</cp:revision>
  <dcterms:created xsi:type="dcterms:W3CDTF">2022-11-13T09:43:30Z</dcterms:created>
  <dcterms:modified xsi:type="dcterms:W3CDTF">2022-11-20T15:52:54Z</dcterms:modified>
</cp:coreProperties>
</file>