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7" r:id="rId2"/>
    <p:sldId id="256" r:id="rId3"/>
    <p:sldId id="259" r:id="rId4"/>
    <p:sldId id="258" r:id="rId5"/>
    <p:sldId id="262" r:id="rId6"/>
    <p:sldId id="264" r:id="rId7"/>
    <p:sldId id="260" r:id="rId8"/>
    <p:sldId id="261" r:id="rId9"/>
    <p:sldId id="270" r:id="rId10"/>
    <p:sldId id="269" r:id="rId11"/>
    <p:sldId id="271" r:id="rId12"/>
    <p:sldId id="272" r:id="rId13"/>
    <p:sldId id="273" r:id="rId14"/>
    <p:sldId id="263" r:id="rId15"/>
    <p:sldId id="268" r:id="rId16"/>
    <p:sldId id="267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109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25.01.2023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25.01.2023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Объект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Объект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Объект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25.01.2023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ch3novoch.siteedu.ru/media/sub/1993/uploads/img3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642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Текст </a:t>
            </a:r>
            <a:r>
              <a:rPr lang="ru-RU" dirty="0" smtClean="0"/>
              <a:t>читает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>
                <a:solidFill>
                  <a:schemeClr val="bg2">
                    <a:lumMod val="10000"/>
                  </a:schemeClr>
                </a:solidFill>
              </a:rPr>
              <a:t>Михаэль Андреас Гельмут </a:t>
            </a:r>
            <a:r>
              <a:rPr lang="ru-RU" sz="3600" dirty="0" smtClean="0">
                <a:solidFill>
                  <a:schemeClr val="bg2">
                    <a:lumMod val="10000"/>
                  </a:schemeClr>
                </a:solidFill>
              </a:rPr>
              <a:t>Энде</a:t>
            </a:r>
          </a:p>
          <a:p>
            <a:pPr marL="0" indent="0" algn="ctr">
              <a:buNone/>
            </a:pPr>
            <a:r>
              <a:rPr lang="ru-RU" sz="3600" dirty="0" smtClean="0">
                <a:solidFill>
                  <a:schemeClr val="bg2">
                    <a:lumMod val="10000"/>
                  </a:schemeClr>
                </a:solidFill>
              </a:rPr>
              <a:t>(1929-1995)</a:t>
            </a:r>
          </a:p>
          <a:p>
            <a:pPr marL="0" indent="0" algn="ctr">
              <a:buNone/>
            </a:pPr>
            <a:r>
              <a:rPr lang="ru-RU" sz="3600" dirty="0" smtClean="0">
                <a:solidFill>
                  <a:schemeClr val="bg2">
                    <a:lumMod val="10000"/>
                  </a:schemeClr>
                </a:solidFill>
              </a:rPr>
              <a:t>«</a:t>
            </a:r>
            <a:r>
              <a:rPr lang="ru-RU" sz="3600" dirty="0">
                <a:solidFill>
                  <a:schemeClr val="bg2">
                    <a:lumMod val="10000"/>
                  </a:schemeClr>
                </a:solidFill>
              </a:rPr>
              <a:t>Бесконечная книга»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84784"/>
            <a:ext cx="3600399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11584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Текст </a:t>
            </a:r>
            <a:r>
              <a:rPr lang="ru-RU" dirty="0" smtClean="0"/>
              <a:t>читает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 err="1" smtClean="0">
                <a:solidFill>
                  <a:schemeClr val="bg2">
                    <a:lumMod val="10000"/>
                  </a:schemeClr>
                </a:solidFill>
              </a:rPr>
              <a:t>Рувим</a:t>
            </a:r>
            <a:r>
              <a:rPr lang="ru-RU" sz="3600" dirty="0" smtClean="0">
                <a:solidFill>
                  <a:schemeClr val="bg2">
                    <a:lumMod val="10000"/>
                  </a:schemeClr>
                </a:solidFill>
              </a:rPr>
              <a:t> Исаевич  </a:t>
            </a:r>
            <a:r>
              <a:rPr lang="ru-RU" sz="3600" dirty="0" err="1" smtClean="0">
                <a:solidFill>
                  <a:schemeClr val="bg2">
                    <a:lumMod val="10000"/>
                  </a:schemeClr>
                </a:solidFill>
              </a:rPr>
              <a:t>Фраерман</a:t>
            </a:r>
            <a:r>
              <a:rPr lang="ru-RU" sz="36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</a:p>
          <a:p>
            <a:pPr marL="0" indent="0" algn="ctr">
              <a:buNone/>
            </a:pPr>
            <a:r>
              <a:rPr lang="ru-RU" sz="3600" dirty="0" smtClean="0">
                <a:solidFill>
                  <a:schemeClr val="bg2">
                    <a:lumMod val="10000"/>
                  </a:schemeClr>
                </a:solidFill>
              </a:rPr>
              <a:t>1891-1971)</a:t>
            </a:r>
            <a:endParaRPr lang="ru-RU" sz="3600" dirty="0">
              <a:solidFill>
                <a:schemeClr val="bg2">
                  <a:lumMod val="10000"/>
                </a:schemeClr>
              </a:solidFill>
            </a:endParaRPr>
          </a:p>
          <a:p>
            <a:pPr marL="0" indent="0" algn="ctr">
              <a:buNone/>
            </a:pPr>
            <a:r>
              <a:rPr lang="ru-RU" sz="3600" dirty="0" smtClean="0">
                <a:solidFill>
                  <a:schemeClr val="bg2">
                    <a:lumMod val="10000"/>
                  </a:schemeClr>
                </a:solidFill>
              </a:rPr>
              <a:t>«Дикая собака Динго,  или Повесть о первой любви»</a:t>
            </a:r>
            <a:endParaRPr lang="ru-RU" sz="3600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12776"/>
            <a:ext cx="3888431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81958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534400" cy="7200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Текст </a:t>
            </a:r>
            <a:r>
              <a:rPr lang="ru-RU" dirty="0" smtClean="0"/>
              <a:t>читает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 smtClean="0">
                <a:solidFill>
                  <a:schemeClr val="bg2">
                    <a:lumMod val="10000"/>
                  </a:schemeClr>
                </a:solidFill>
              </a:rPr>
              <a:t>Дарья </a:t>
            </a:r>
            <a:r>
              <a:rPr lang="ru-RU" sz="3600" dirty="0" err="1" smtClean="0">
                <a:solidFill>
                  <a:schemeClr val="bg2">
                    <a:lumMod val="10000"/>
                  </a:schemeClr>
                </a:solidFill>
              </a:rPr>
              <a:t>Дацук</a:t>
            </a:r>
            <a:endParaRPr lang="ru-RU" sz="36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0" indent="0" algn="ctr">
              <a:buNone/>
            </a:pPr>
            <a:r>
              <a:rPr lang="ru-RU" sz="3600" dirty="0" smtClean="0">
                <a:solidFill>
                  <a:schemeClr val="bg2">
                    <a:lumMod val="10000"/>
                  </a:schemeClr>
                </a:solidFill>
              </a:rPr>
              <a:t>(Родилась в 1990 г.)</a:t>
            </a:r>
            <a:endParaRPr lang="ru-RU" sz="3600" dirty="0">
              <a:solidFill>
                <a:schemeClr val="bg2">
                  <a:lumMod val="10000"/>
                </a:schemeClr>
              </a:solidFill>
            </a:endParaRPr>
          </a:p>
          <a:p>
            <a:pPr marL="0" indent="0" algn="ctr">
              <a:buNone/>
            </a:pPr>
            <a:r>
              <a:rPr lang="ru-RU" sz="3600" dirty="0" smtClean="0">
                <a:solidFill>
                  <a:schemeClr val="bg2">
                    <a:lumMod val="10000"/>
                  </a:schemeClr>
                </a:solidFill>
              </a:rPr>
              <a:t>«Голос»</a:t>
            </a:r>
            <a:endParaRPr lang="ru-RU" sz="3600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25" y="1628800"/>
            <a:ext cx="4270376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44660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Текст </a:t>
            </a:r>
            <a:r>
              <a:rPr lang="ru-RU" dirty="0" smtClean="0"/>
              <a:t>читает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 smtClean="0">
                <a:solidFill>
                  <a:schemeClr val="bg2">
                    <a:lumMod val="10000"/>
                  </a:schemeClr>
                </a:solidFill>
              </a:rPr>
              <a:t>Василий </a:t>
            </a:r>
            <a:r>
              <a:rPr lang="ru-RU" sz="3600" dirty="0" err="1" smtClean="0">
                <a:solidFill>
                  <a:schemeClr val="bg2">
                    <a:lumMod val="10000"/>
                  </a:schemeClr>
                </a:solidFill>
              </a:rPr>
              <a:t>Макарович</a:t>
            </a:r>
            <a:r>
              <a:rPr lang="ru-RU" sz="3600" dirty="0" smtClean="0">
                <a:solidFill>
                  <a:schemeClr val="bg2">
                    <a:lumMod val="10000"/>
                  </a:schemeClr>
                </a:solidFill>
              </a:rPr>
              <a:t> Шукшин</a:t>
            </a:r>
          </a:p>
          <a:p>
            <a:pPr marL="0" indent="0" algn="ctr">
              <a:buNone/>
            </a:pPr>
            <a:r>
              <a:rPr lang="ru-RU" sz="3600" dirty="0" smtClean="0">
                <a:solidFill>
                  <a:schemeClr val="bg2">
                    <a:lumMod val="10000"/>
                  </a:schemeClr>
                </a:solidFill>
              </a:rPr>
              <a:t>(1929-1974)</a:t>
            </a:r>
          </a:p>
          <a:p>
            <a:pPr marL="0" indent="0" algn="ctr">
              <a:buNone/>
            </a:pPr>
            <a:r>
              <a:rPr lang="ru-RU" sz="3600" dirty="0" smtClean="0">
                <a:solidFill>
                  <a:schemeClr val="bg2">
                    <a:lumMod val="10000"/>
                  </a:schemeClr>
                </a:solidFill>
              </a:rPr>
              <a:t>«Характеры»</a:t>
            </a:r>
            <a:endParaRPr lang="ru-RU" sz="3600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4100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24" y="1844824"/>
            <a:ext cx="4270375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34936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Текст </a:t>
            </a:r>
            <a:r>
              <a:rPr lang="ru-RU" dirty="0" smtClean="0"/>
              <a:t>читает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28801"/>
            <a:ext cx="4186808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Джон </a:t>
            </a:r>
            <a:r>
              <a:rPr lang="ru-RU" sz="36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Майкл Грин (родился 24 августа 1977 года)</a:t>
            </a:r>
          </a:p>
          <a:p>
            <a:pPr marL="0" indent="0" algn="ctr">
              <a:buNone/>
            </a:pPr>
            <a:r>
              <a:rPr lang="ru-RU" sz="36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«Виноваты звёзды»</a:t>
            </a:r>
          </a:p>
        </p:txBody>
      </p:sp>
    </p:spTree>
    <p:extLst>
      <p:ext uri="{BB962C8B-B14F-4D97-AF65-F5344CB8AC3E}">
        <p14:creationId xmlns:p14="http://schemas.microsoft.com/office/powerpoint/2010/main" val="3124102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Текст </a:t>
            </a:r>
            <a:r>
              <a:rPr lang="ru-RU" dirty="0" smtClean="0"/>
              <a:t>читает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28800"/>
            <a:ext cx="3384376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vi-VN" sz="36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Вениами́н Алекса́ндрович Каве́рин </a:t>
            </a:r>
            <a:r>
              <a:rPr lang="ru-RU" sz="36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 algn="ctr">
              <a:buNone/>
            </a:pPr>
            <a:r>
              <a:rPr lang="ru-RU" sz="36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(1902 – 1989) </a:t>
            </a:r>
          </a:p>
          <a:p>
            <a:pPr marL="0" indent="0" algn="ctr">
              <a:buNone/>
            </a:pPr>
            <a:r>
              <a:rPr lang="ru-RU" sz="36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«Два </a:t>
            </a:r>
            <a:r>
              <a:rPr lang="ru-RU" sz="36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капитана»</a:t>
            </a:r>
          </a:p>
        </p:txBody>
      </p:sp>
    </p:spTree>
    <p:extLst>
      <p:ext uri="{BB962C8B-B14F-4D97-AF65-F5344CB8AC3E}">
        <p14:creationId xmlns:p14="http://schemas.microsoft.com/office/powerpoint/2010/main" val="1610863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84976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9591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malsosh.minobr63.ru/wp-content/uploads/2020/02/%D0%B6%D0%B8%D0%B2%D0%B0%D1%8F-%D0%BA%D0%BB%D0%B0%D1%81%D1%81%D0%B8%D0%BA%D0%B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0"/>
            <a:ext cx="8572500" cy="588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371600" y="4509120"/>
            <a:ext cx="6400800" cy="1377330"/>
          </a:xfrm>
        </p:spPr>
        <p:txBody>
          <a:bodyPr>
            <a:normAutofit fontScale="70000" lnSpcReduction="20000"/>
          </a:bodyPr>
          <a:lstStyle/>
          <a:p>
            <a:endParaRPr lang="ru-RU" dirty="0" smtClean="0"/>
          </a:p>
          <a:p>
            <a:endParaRPr lang="ru-RU" dirty="0"/>
          </a:p>
          <a:p>
            <a:r>
              <a:rPr lang="ru-RU" sz="4800" dirty="0" smtClean="0">
                <a:solidFill>
                  <a:schemeClr val="tx2">
                    <a:lumMod val="75000"/>
                  </a:schemeClr>
                </a:solidFill>
              </a:rPr>
              <a:t>Школьный уровень</a:t>
            </a:r>
            <a:endParaRPr lang="ru-RU" sz="4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833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/>
              <a:t>Текст </a:t>
            </a:r>
            <a:r>
              <a:rPr lang="ru-RU" sz="2800" dirty="0" smtClean="0"/>
              <a:t>читает</a:t>
            </a:r>
            <a:endParaRPr lang="ru-RU" sz="2800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1624" y="1916833"/>
            <a:ext cx="4270375" cy="291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20072" y="2060848"/>
            <a:ext cx="3466728" cy="406531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3200" dirty="0" smtClean="0">
                <a:solidFill>
                  <a:schemeClr val="tx2">
                    <a:lumMod val="50000"/>
                  </a:schemeClr>
                </a:solidFill>
              </a:rPr>
              <a:t>Анатолий  Георгиевич Алексин </a:t>
            </a:r>
          </a:p>
          <a:p>
            <a:pPr marL="0" indent="0" algn="ctr">
              <a:buNone/>
            </a:pPr>
            <a:r>
              <a:rPr lang="ru-RU" sz="3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3200" dirty="0" smtClean="0">
                <a:solidFill>
                  <a:schemeClr val="tx2">
                    <a:lumMod val="50000"/>
                  </a:schemeClr>
                </a:solidFill>
              </a:rPr>
              <a:t>       (1924 - 1917)</a:t>
            </a:r>
          </a:p>
          <a:p>
            <a:pPr marL="0" indent="0" algn="ctr">
              <a:buNone/>
            </a:pPr>
            <a:r>
              <a:rPr lang="ru-RU" sz="32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3200" dirty="0">
                <a:solidFill>
                  <a:schemeClr val="tx2">
                    <a:lumMod val="50000"/>
                  </a:schemeClr>
                </a:solidFill>
              </a:rPr>
              <a:t>«Коля пишет Оле, Оля пишет Коле»</a:t>
            </a:r>
          </a:p>
        </p:txBody>
      </p:sp>
    </p:spTree>
    <p:extLst>
      <p:ext uri="{BB962C8B-B14F-4D97-AF65-F5344CB8AC3E}">
        <p14:creationId xmlns:p14="http://schemas.microsoft.com/office/powerpoint/2010/main" val="1592262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ea typeface="Calibri"/>
                <a:cs typeface="Times New Roman"/>
              </a:rPr>
              <a:t>Текст </a:t>
            </a:r>
            <a:r>
              <a:rPr lang="ru-RU" dirty="0" smtClean="0">
                <a:ea typeface="Calibri"/>
                <a:cs typeface="Times New Roman"/>
              </a:rPr>
              <a:t>читает</a:t>
            </a:r>
            <a:endParaRPr lang="ru-RU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2084" y="1371600"/>
            <a:ext cx="3637681" cy="4681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16016" y="1556792"/>
            <a:ext cx="4038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</a:rPr>
              <a:t>Михаил Михайлович </a:t>
            </a:r>
            <a:r>
              <a:rPr lang="ru-RU" sz="3600" dirty="0">
                <a:solidFill>
                  <a:schemeClr val="tx2">
                    <a:lumMod val="50000"/>
                  </a:schemeClr>
                </a:solidFill>
              </a:rPr>
              <a:t>Пришвин </a:t>
            </a:r>
            <a:endParaRPr lang="ru-RU" sz="3600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</a:rPr>
              <a:t>(1873–1954) </a:t>
            </a:r>
          </a:p>
          <a:p>
            <a:pPr marL="0" indent="0" algn="ctr">
              <a:buNone/>
            </a:pPr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  <a:ea typeface="Calibri"/>
                <a:cs typeface="Times New Roman"/>
              </a:rPr>
              <a:t>« </a:t>
            </a:r>
            <a:r>
              <a:rPr lang="ru-RU" sz="3600" dirty="0">
                <a:solidFill>
                  <a:schemeClr val="tx2">
                    <a:lumMod val="50000"/>
                  </a:schemeClr>
                </a:solidFill>
                <a:ea typeface="Calibri"/>
                <a:cs typeface="Times New Roman"/>
              </a:rPr>
              <a:t>Запоздалый ручей»</a:t>
            </a:r>
            <a:endParaRPr lang="ru-RU" sz="36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771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Текст </a:t>
            </a:r>
            <a:r>
              <a:rPr lang="ru-RU" dirty="0" smtClean="0"/>
              <a:t>читает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1625" y="1394661"/>
            <a:ext cx="4038600" cy="4635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Михаил Михайлович Пришвин </a:t>
            </a:r>
            <a:endParaRPr lang="ru-RU" sz="36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6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1873–1954) </a:t>
            </a:r>
          </a:p>
          <a:p>
            <a:pPr marL="0" indent="0" algn="ctr">
              <a:buNone/>
            </a:pPr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Лимон»</a:t>
            </a:r>
          </a:p>
        </p:txBody>
      </p:sp>
    </p:spTree>
    <p:extLst>
      <p:ext uri="{BB962C8B-B14F-4D97-AF65-F5344CB8AC3E}">
        <p14:creationId xmlns:p14="http://schemas.microsoft.com/office/powerpoint/2010/main" val="3700000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Текст </a:t>
            </a:r>
            <a:r>
              <a:rPr lang="ru-RU" dirty="0" smtClean="0"/>
              <a:t>читает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4535" y="1426369"/>
            <a:ext cx="319278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/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Лев  Абрамович Кассиль</a:t>
            </a:r>
          </a:p>
          <a:p>
            <a:pPr marL="0" indent="0" algn="ctr">
              <a:buNone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(1905-1970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0" indent="0" algn="ct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«Кондуит и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Швамбрания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4004432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Текст </a:t>
            </a:r>
            <a:r>
              <a:rPr lang="ru-RU" dirty="0" smtClean="0"/>
              <a:t>читает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6121" y="1371600"/>
            <a:ext cx="3289608" cy="4681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 err="1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Роальд</a:t>
            </a:r>
            <a:r>
              <a:rPr lang="ru-RU" sz="36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Даль </a:t>
            </a:r>
            <a:endParaRPr lang="ru-RU" sz="3600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36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6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1916–1990) «Чарли и шоколадная фабрика»</a:t>
            </a:r>
          </a:p>
        </p:txBody>
      </p:sp>
    </p:spTree>
    <p:extLst>
      <p:ext uri="{BB962C8B-B14F-4D97-AF65-F5344CB8AC3E}">
        <p14:creationId xmlns:p14="http://schemas.microsoft.com/office/powerpoint/2010/main" val="4118637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Текст </a:t>
            </a:r>
            <a:r>
              <a:rPr lang="ru-RU" dirty="0" smtClean="0"/>
              <a:t>читает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00808"/>
            <a:ext cx="3384376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Василий Григорьевич Ян (</a:t>
            </a:r>
            <a:r>
              <a:rPr lang="ru-RU" sz="36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1875 – 1954)</a:t>
            </a:r>
          </a:p>
          <a:p>
            <a:pPr marL="0" indent="0" algn="ctr">
              <a:buNone/>
            </a:pPr>
            <a:r>
              <a:rPr lang="ru-RU" sz="36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«Батый». </a:t>
            </a:r>
            <a:r>
              <a:rPr lang="ru-RU" sz="36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Завещание </a:t>
            </a:r>
            <a:r>
              <a:rPr lang="ru-RU" sz="36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Чингиз –хана.</a:t>
            </a:r>
            <a:endParaRPr lang="ru-RU" sz="3600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144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Текст </a:t>
            </a:r>
            <a:r>
              <a:rPr lang="ru-RU" dirty="0" smtClean="0"/>
              <a:t>читает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/>
              <a:t> </a:t>
            </a:r>
            <a:r>
              <a:rPr lang="ru-RU" sz="3600" dirty="0" smtClean="0">
                <a:solidFill>
                  <a:schemeClr val="bg2">
                    <a:lumMod val="10000"/>
                  </a:schemeClr>
                </a:solidFill>
              </a:rPr>
              <a:t>Антон Павлович Чехов </a:t>
            </a:r>
          </a:p>
          <a:p>
            <a:pPr marL="0" indent="0" algn="ctr">
              <a:buNone/>
            </a:pPr>
            <a:r>
              <a:rPr lang="ru-RU" sz="3600" dirty="0" smtClean="0">
                <a:solidFill>
                  <a:schemeClr val="bg2">
                    <a:lumMod val="10000"/>
                  </a:schemeClr>
                </a:solidFill>
              </a:rPr>
              <a:t>(1860-1904)</a:t>
            </a:r>
          </a:p>
          <a:p>
            <a:pPr marL="0" indent="0" algn="ctr">
              <a:buNone/>
            </a:pPr>
            <a:r>
              <a:rPr lang="ru-RU" sz="3600" dirty="0" smtClean="0">
                <a:solidFill>
                  <a:schemeClr val="bg2">
                    <a:lumMod val="10000"/>
                  </a:schemeClr>
                </a:solidFill>
              </a:rPr>
              <a:t>«Лошадиная фамилия»</a:t>
            </a:r>
            <a:endParaRPr lang="ru-RU" sz="3600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2776"/>
            <a:ext cx="4248471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096000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1849</TotalTime>
  <Words>191</Words>
  <Application>Microsoft Office PowerPoint</Application>
  <PresentationFormat>Экран (4:3)</PresentationFormat>
  <Paragraphs>52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Официальная</vt:lpstr>
      <vt:lpstr>Презентация PowerPoint</vt:lpstr>
      <vt:lpstr>Презентация PowerPoint</vt:lpstr>
      <vt:lpstr>Текст читает</vt:lpstr>
      <vt:lpstr>Текст читает</vt:lpstr>
      <vt:lpstr>Текст читает</vt:lpstr>
      <vt:lpstr>Текст читает</vt:lpstr>
      <vt:lpstr>Текст читает</vt:lpstr>
      <vt:lpstr>Текст читает</vt:lpstr>
      <vt:lpstr>Текст читает</vt:lpstr>
      <vt:lpstr>Текст читает</vt:lpstr>
      <vt:lpstr>Текст читает</vt:lpstr>
      <vt:lpstr>  Текст читает</vt:lpstr>
      <vt:lpstr>Текст читает</vt:lpstr>
      <vt:lpstr>     Текст читает</vt:lpstr>
      <vt:lpstr>Текст читает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 Windows</cp:lastModifiedBy>
  <cp:revision>28</cp:revision>
  <dcterms:created xsi:type="dcterms:W3CDTF">2023-01-08T02:00:13Z</dcterms:created>
  <dcterms:modified xsi:type="dcterms:W3CDTF">2023-01-25T09:15:46Z</dcterms:modified>
</cp:coreProperties>
</file>