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93" r:id="rId2"/>
    <p:sldId id="303" r:id="rId3"/>
    <p:sldId id="292" r:id="rId4"/>
    <p:sldId id="289" r:id="rId5"/>
    <p:sldId id="290" r:id="rId6"/>
    <p:sldId id="315" r:id="rId7"/>
    <p:sldId id="316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21" r:id="rId18"/>
    <p:sldId id="359" r:id="rId19"/>
    <p:sldId id="327" r:id="rId20"/>
    <p:sldId id="331" r:id="rId21"/>
    <p:sldId id="335" r:id="rId22"/>
    <p:sldId id="355" r:id="rId23"/>
    <p:sldId id="329" r:id="rId24"/>
    <p:sldId id="338" r:id="rId25"/>
    <p:sldId id="322" r:id="rId26"/>
    <p:sldId id="324" r:id="rId27"/>
    <p:sldId id="326" r:id="rId28"/>
    <p:sldId id="333" r:id="rId29"/>
    <p:sldId id="349" r:id="rId30"/>
    <p:sldId id="344" r:id="rId31"/>
    <p:sldId id="345" r:id="rId32"/>
    <p:sldId id="348" r:id="rId33"/>
    <p:sldId id="356" r:id="rId34"/>
    <p:sldId id="357" r:id="rId35"/>
    <p:sldId id="281" r:id="rId36"/>
    <p:sldId id="284" r:id="rId37"/>
    <p:sldId id="285" r:id="rId38"/>
    <p:sldId id="287" r:id="rId39"/>
    <p:sldId id="351" r:id="rId40"/>
    <p:sldId id="270" r:id="rId41"/>
    <p:sldId id="271" r:id="rId42"/>
    <p:sldId id="273" r:id="rId43"/>
    <p:sldId id="353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303" autoAdjust="0"/>
  </p:normalViewPr>
  <p:slideViewPr>
    <p:cSldViewPr snapToGrid="0">
      <p:cViewPr varScale="1">
        <p:scale>
          <a:sx n="88" d="100"/>
          <a:sy n="88" d="100"/>
        </p:scale>
        <p:origin x="6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207764-64DF-4BB2-BE3D-4D6D5B7C1EE6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8C52C-1ABB-48E7-A617-08C8656673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881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8C52C-1ABB-48E7-A617-08C8656673A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442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03201-C5D7-4C04-8675-5F94304F4357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438CD-8895-40F3-8535-F67266CB2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963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03201-C5D7-4C04-8675-5F94304F4357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438CD-8895-40F3-8535-F67266CB2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790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03201-C5D7-4C04-8675-5F94304F4357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438CD-8895-40F3-8535-F67266CB2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998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03201-C5D7-4C04-8675-5F94304F4357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438CD-8895-40F3-8535-F67266CB2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315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03201-C5D7-4C04-8675-5F94304F4357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438CD-8895-40F3-8535-F67266CB2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029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03201-C5D7-4C04-8675-5F94304F4357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438CD-8895-40F3-8535-F67266CB2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233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03201-C5D7-4C04-8675-5F94304F4357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438CD-8895-40F3-8535-F67266CB2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620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03201-C5D7-4C04-8675-5F94304F4357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438CD-8895-40F3-8535-F67266CB2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650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03201-C5D7-4C04-8675-5F94304F4357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438CD-8895-40F3-8535-F67266CB2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836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03201-C5D7-4C04-8675-5F94304F4357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438CD-8895-40F3-8535-F67266CB2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230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03201-C5D7-4C04-8675-5F94304F4357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7438CD-8895-40F3-8535-F67266CB2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667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03201-C5D7-4C04-8675-5F94304F4357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7438CD-8895-40F3-8535-F67266CB2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078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70114"/>
            <a:ext cx="10515600" cy="17526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Формирование активной гражданской позиции и патриотическое воспитание молодежи (к 75-летию Великой Победы)</a:t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1026" name="Picture 2" descr="http://spokist.ru/cache/2/92125b159fdba7b71211ea4112c8d10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43" y="1861458"/>
            <a:ext cx="11288486" cy="4169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26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06437" y="-129393"/>
            <a:ext cx="7211686" cy="747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76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80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26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98145" y="-327801"/>
            <a:ext cx="7246186" cy="748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75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93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0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7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Уроки истории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4594" y="1405142"/>
            <a:ext cx="3489722" cy="5093290"/>
          </a:xfrm>
        </p:spPr>
      </p:pic>
      <p:pic>
        <p:nvPicPr>
          <p:cNvPr id="4" name="Picture 2" descr="http://spokist.ru/cache/0/00ad2ca80085458bd0c1db4a82527bd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172" y="1486785"/>
            <a:ext cx="4114800" cy="4930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738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0660" y="889844"/>
            <a:ext cx="760207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489C8"/>
                </a:solidFill>
                <a:latin typeface="Georgia" panose="02040502050405020303" pitchFamily="18" charset="0"/>
              </a:rPr>
              <a:t>Историческая викторина</a:t>
            </a:r>
          </a:p>
          <a:p>
            <a:pPr algn="just"/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октября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2019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года состоялась викторина по истории «Кто лучше всех знает Россию?» между командами групп электриков 2-18-1 «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Русичи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» и 2-18-2 «Поляне» под руководством преподавателя истории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Джефериди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П.Ф.</a:t>
            </a:r>
            <a:endParaRPr lang="ru-RU" sz="2000" dirty="0">
              <a:solidFill>
                <a:srgbClr val="646464"/>
              </a:solidFill>
              <a:latin typeface="Arial" panose="020B0604020202020204" pitchFamily="34" charset="0"/>
            </a:endParaRP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 На первом этапе команды соревновались по вопросам истории России. Для наглядности использовалась презентация.</a:t>
            </a:r>
            <a:endParaRPr lang="ru-RU" sz="2000" dirty="0">
              <a:solidFill>
                <a:srgbClr val="646464"/>
              </a:solidFill>
              <a:latin typeface="Arial" panose="020B0604020202020204" pitchFamily="34" charset="0"/>
            </a:endParaRP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На втором этапе состоялся конкурс капитанов Кудрявцев В. («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Русичи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») и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Прозоров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И. («Поляне»), которые должны были завершить читаемые преподавателем пословицы, посвященные нашей Родине - России.</a:t>
            </a:r>
            <a:endParaRPr lang="ru-RU" sz="2000" dirty="0">
              <a:solidFill>
                <a:srgbClr val="646464"/>
              </a:solidFill>
              <a:latin typeface="Arial" panose="020B0604020202020204" pitchFamily="34" charset="0"/>
            </a:endParaRP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 На третьем этапе команды должны были по стихотворению определить о каком событии из истории России идет речь.</a:t>
            </a:r>
            <a:endParaRPr lang="ru-RU" sz="2000" dirty="0">
              <a:solidFill>
                <a:srgbClr val="646464"/>
              </a:solidFill>
              <a:latin typeface="Arial" panose="020B0604020202020204" pitchFamily="34" charset="0"/>
            </a:endParaRPr>
          </a:p>
          <a:p>
            <a:pPr algn="just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 Студенты с интересом приняли участие в викторине и в результате с перевесом всего в 1 балл победила команда «Поляне» ( 2-18-2).</a:t>
            </a:r>
            <a:endParaRPr lang="ru-RU" sz="2000" b="0" i="0" dirty="0">
              <a:solidFill>
                <a:srgbClr val="646464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100" name="Picture 4" descr="http://spokist.ru/cache/7/a7f9143504aa2697b667a463648886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349" y="111672"/>
            <a:ext cx="2381250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spokist.ru/cache/7/a794f0e13aa9bb7357e50373188c297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873" y="3555399"/>
            <a:ext cx="2381250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5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Викторина ко дню народного единства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230" y="1531938"/>
            <a:ext cx="8708570" cy="4651148"/>
          </a:xfrm>
        </p:spPr>
      </p:pic>
    </p:spTree>
    <p:extLst>
      <p:ext uri="{BB962C8B-B14F-4D97-AF65-F5344CB8AC3E}">
        <p14:creationId xmlns:p14="http://schemas.microsoft.com/office/powerpoint/2010/main" val="420084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99812"/>
            <a:ext cx="10515600" cy="1028246"/>
          </a:xfrm>
        </p:spPr>
        <p:txBody>
          <a:bodyPr/>
          <a:lstStyle/>
          <a:p>
            <a:pPr algn="ctr"/>
            <a:r>
              <a:rPr lang="ru-RU" dirty="0"/>
              <a:t>П</a:t>
            </a:r>
            <a:r>
              <a:rPr lang="ru-RU" dirty="0" smtClean="0"/>
              <a:t>атриотизм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758" y="1203158"/>
            <a:ext cx="11181347" cy="649236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ЭТО стойкая гражданская позиция, гордость за свою страну  и трепетное уважительное отношение к её истории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106" name="Picture 10" descr="https://www.stihi.ru/pics/2012/03/31/67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1" y="2032830"/>
            <a:ext cx="9496926" cy="462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0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Группа 2-19 -1 участие в викторине ко дню народного единства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389577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Классный час «Крымская весна»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411086" y="852937"/>
            <a:ext cx="5173890" cy="6444344"/>
          </a:xfrm>
        </p:spPr>
      </p:pic>
    </p:spTree>
    <p:extLst>
      <p:ext uri="{BB962C8B-B14F-4D97-AF65-F5344CB8AC3E}">
        <p14:creationId xmlns:p14="http://schemas.microsoft.com/office/powerpoint/2010/main" val="319463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5043" y="97972"/>
            <a:ext cx="10515600" cy="113211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3600" dirty="0" smtClean="0"/>
              <a:t>1 Региональная Олимпиада «История </a:t>
            </a:r>
            <a:r>
              <a:rPr lang="ru-RU" sz="3600" smtClean="0"/>
              <a:t>культуры Кубани» 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76683" y="1769574"/>
            <a:ext cx="4698093" cy="361911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41145" y="1973198"/>
            <a:ext cx="4902200" cy="341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7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527" y="327804"/>
            <a:ext cx="113663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3489C8"/>
                </a:solidFill>
                <a:latin typeface="Georgia" panose="02040502050405020303" pitchFamily="18" charset="0"/>
              </a:rPr>
              <a:t>Поездка в исторический парк « Россия – моя история»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   5 декабря студенты первого курса группы 7-18 в сопровождении классного руководителя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Могильда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И.В., преподавателя истории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Джефериди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П.Ф., зам директора по воспитательной работе Адамова П.А. посетили мультимедийный исторический парк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«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Россия – моя история» в городе Краснодар.  Студенты смогли посмотреть четыре экспозиционных зала, посвященных различным историческим эпохам: «Рюриковичи», «Романовы», «От великих потрясений к Великой Победе» и «Россия- Моя история».</a:t>
            </a:r>
            <a:endParaRPr lang="ru-RU" b="0" i="0" dirty="0">
              <a:solidFill>
                <a:srgbClr val="646464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0" name="Picture 2" descr="http://spokist.ru/cache/1/1129e430cd5ab45cbe9276ed337268c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96" y="2645230"/>
            <a:ext cx="3033414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pokist.ru/cache/1/6178702dbcfa8c426112da5e246ce5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486" y="2471057"/>
            <a:ext cx="3777343" cy="3755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pokist.ru/cache/4/94204f8082410a89c63df6cac0af047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4914" y="2359130"/>
            <a:ext cx="3363685" cy="38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95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22 &amp;Acy;&amp;pcy;&amp;rcy;&amp;iecy;&amp;lcy;&amp;yacy; 2014 - &amp;Ocy;&amp;fcy;&amp;icy;&amp;tscy;&amp;icy;&amp;acy;&amp;lcy;&amp;softcy;&amp;ncy;&amp;ycy;&amp;jcy; &amp;scy;&amp;acy;&amp;jcy;&amp;tcy; &amp;shcy;&amp;kcy;&amp;ocy;&amp;lcy;&amp;y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59" y="390752"/>
            <a:ext cx="10741025" cy="642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20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3189"/>
          </a:xfrm>
        </p:spPr>
        <p:txBody>
          <a:bodyPr/>
          <a:lstStyle/>
          <a:p>
            <a:pPr algn="ctr"/>
            <a:r>
              <a:rPr lang="ru-RU" dirty="0" smtClean="0"/>
              <a:t>Встреча с ветеранами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70378" y="1346200"/>
            <a:ext cx="8946444" cy="5032375"/>
          </a:xfrm>
        </p:spPr>
      </p:pic>
    </p:spTree>
    <p:extLst>
      <p:ext uri="{BB962C8B-B14F-4D97-AF65-F5344CB8AC3E}">
        <p14:creationId xmlns:p14="http://schemas.microsoft.com/office/powerpoint/2010/main" val="72912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9646"/>
          </a:xfrm>
        </p:spPr>
        <p:txBody>
          <a:bodyPr/>
          <a:lstStyle/>
          <a:p>
            <a:pPr algn="ctr"/>
            <a:r>
              <a:rPr lang="ru-RU" dirty="0" smtClean="0"/>
              <a:t>Интересная беседа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78429" y="1433737"/>
            <a:ext cx="8773885" cy="4901747"/>
          </a:xfrm>
        </p:spPr>
      </p:pic>
    </p:spTree>
    <p:extLst>
      <p:ext uri="{BB962C8B-B14F-4D97-AF65-F5344CB8AC3E}">
        <p14:creationId xmlns:p14="http://schemas.microsoft.com/office/powerpoint/2010/main" val="6457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0068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Рассказы ветеранов о войне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228144" y="1505631"/>
            <a:ext cx="7735712" cy="4840740"/>
          </a:xfrm>
        </p:spPr>
      </p:pic>
    </p:spTree>
    <p:extLst>
      <p:ext uri="{BB962C8B-B14F-4D97-AF65-F5344CB8AC3E}">
        <p14:creationId xmlns:p14="http://schemas.microsoft.com/office/powerpoint/2010/main" val="404658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Всероссийский тест по Великой отечественной войне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343" y="1875745"/>
            <a:ext cx="5280932" cy="4982255"/>
          </a:xfrm>
        </p:spPr>
      </p:pic>
    </p:spTree>
    <p:extLst>
      <p:ext uri="{BB962C8B-B14F-4D97-AF65-F5344CB8AC3E}">
        <p14:creationId xmlns:p14="http://schemas.microsoft.com/office/powerpoint/2010/main" val="331470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707571"/>
            <a:ext cx="6662057" cy="605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48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053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Проблемы в сфере патриотического воспитания 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75658"/>
            <a:ext cx="10515600" cy="5431971"/>
          </a:xfrm>
        </p:spPr>
        <p:txBody>
          <a:bodyPr/>
          <a:lstStyle/>
          <a:p>
            <a:r>
              <a:rPr lang="ru-RU" dirty="0" smtClean="0"/>
              <a:t>Отсутствие патриотических чувств</a:t>
            </a:r>
          </a:p>
          <a:p>
            <a:r>
              <a:rPr lang="ru-RU" dirty="0"/>
              <a:t>С</a:t>
            </a:r>
            <a:r>
              <a:rPr lang="ru-RU" dirty="0" smtClean="0"/>
              <a:t>нижение жизненного уровня, которое привело к расслоению общества</a:t>
            </a:r>
          </a:p>
          <a:p>
            <a:r>
              <a:rPr lang="ru-RU" dirty="0" smtClean="0"/>
              <a:t>Подверженность влиянию западных культурных ценностей</a:t>
            </a:r>
          </a:p>
          <a:p>
            <a:r>
              <a:rPr lang="ru-RU" dirty="0" smtClean="0"/>
              <a:t>Обострение национального вопроса, утрата толерантности</a:t>
            </a:r>
          </a:p>
          <a:p>
            <a:r>
              <a:rPr lang="ru-RU" dirty="0" smtClean="0"/>
              <a:t>Незнание своих корней</a:t>
            </a:r>
          </a:p>
          <a:p>
            <a:r>
              <a:rPr lang="ru-RU" dirty="0" smtClean="0"/>
              <a:t>Разрушение семейных и коллективных традиций в молодёжной среде</a:t>
            </a:r>
          </a:p>
          <a:p>
            <a:r>
              <a:rPr lang="ru-RU" dirty="0" smtClean="0"/>
              <a:t>Недостаточное понимание роли и места России, своего региона, родного города в историческом и культурном развитии общества и государства, своей роли в защите Отечества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98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72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Районная викторина «Знаешь ли ты маршалов Победы?»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3825" y="2001159"/>
            <a:ext cx="5508172" cy="35305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25431" y="2158781"/>
            <a:ext cx="5884420" cy="330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2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Военно-исторический конкурс «Наша общая победа» - 2-е место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571" y="1690688"/>
            <a:ext cx="9024258" cy="487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77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Краевой смотр-конкурс рефератов «Родная улица моя»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85774" y="2076904"/>
            <a:ext cx="497136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6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970112"/>
          </a:xfrm>
        </p:spPr>
        <p:txBody>
          <a:bodyPr>
            <a:normAutofit/>
          </a:bodyPr>
          <a:lstStyle/>
          <a:p>
            <a:r>
              <a:rPr lang="ru-RU" dirty="0" smtClean="0"/>
              <a:t>Научно-практическая конференция «Военная история России» к 75-летию освобождения Краснодарского края 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912" y="2335214"/>
            <a:ext cx="7441766" cy="4185994"/>
          </a:xfrm>
        </p:spPr>
      </p:pic>
    </p:spTree>
    <p:extLst>
      <p:ext uri="{BB962C8B-B14F-4D97-AF65-F5344CB8AC3E}">
        <p14:creationId xmlns:p14="http://schemas.microsoft.com/office/powerpoint/2010/main" val="247995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158" y="191923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15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024" y="-1"/>
            <a:ext cx="109980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К 75 – </a:t>
            </a: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летию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Великой Победы  в читальном  зале  МБУ «Крымской  </a:t>
            </a: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межпоселенческой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  районной  библиотеки» был проведен литературный час «Стихи и песни о войне».</a:t>
            </a:r>
            <a:endParaRPr lang="ru-RU" sz="2400" dirty="0" smtClean="0">
              <a:solidFill>
                <a:srgbClr val="646464"/>
              </a:solidFill>
              <a:latin typeface="Arial" panose="020B0604020202020204" pitchFamily="34" charset="0"/>
            </a:endParaRPr>
          </a:p>
          <a:p>
            <a:pPr algn="just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 В ходе литературного часа обучающихся  группы 2-19-1, вместе с преподавателем литературы Е.А. Лазаренко и преподавателем истории </a:t>
            </a: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Джефериди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П.Ф. с интересом посмотрели электронную презентацию «Вся правда о войне», на слайдах которой были представлены фотографии, документы военных лет. Ведущие специалисты библиотеки  </a:t>
            </a: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Козына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Татьяна Николаевна, Якубова Лиля  </a:t>
            </a: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Рефатовна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 представили чтецов стихов и исполнителей песен военных лет</a:t>
            </a:r>
            <a:endParaRPr lang="ru-RU" sz="2400" b="0" i="0" dirty="0">
              <a:solidFill>
                <a:srgbClr val="646464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4" name="Picture 2" descr="http://spokist.ru/cache/9/198f1c1ce7d34865aea66cd881be4f9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2334" y="3921518"/>
            <a:ext cx="17907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spokist.ru/cache/7/47f1cba78dbd85ef96eb76be61622b9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285" y="3725514"/>
            <a:ext cx="17907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spokist.ru/cache/1/d1b13f3955ff2cb4e4f5273ad7fd951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73" y="3725514"/>
            <a:ext cx="179070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051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5275" y="345057"/>
            <a:ext cx="645255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489C8"/>
                </a:solidFill>
                <a:latin typeface="Georgia" panose="02040502050405020303" pitchFamily="18" charset="0"/>
              </a:rPr>
              <a:t>Ретро-поезд «Победа» на станции Крымская</a:t>
            </a:r>
          </a:p>
          <a:p>
            <a:endParaRPr lang="ru-RU" i="1" dirty="0">
              <a:solidFill>
                <a:srgbClr val="969696"/>
              </a:solidFill>
              <a:latin typeface="Arial" panose="020B0604020202020204" pitchFamily="34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21 апреля в 12: 30 на станцию Крымская прибыл ретро-поезд «Победа». Студенты нашего техникума вместе с жителями города, желающими своими глазами увидеть состав времен Великой Отечественной войны, встречали его на площади. </a:t>
            </a:r>
            <a:endParaRPr lang="ru-RU" dirty="0">
              <a:solidFill>
                <a:srgbClr val="646464"/>
              </a:solidFill>
              <a:latin typeface="Arial" panose="020B0604020202020204" pitchFamily="34" charset="0"/>
            </a:endParaRPr>
          </a:p>
          <a:p>
            <a:pPr algn="just"/>
            <a:r>
              <a:rPr lang="ru-RU" dirty="0">
                <a:solidFill>
                  <a:srgbClr val="646464"/>
                </a:solidFill>
                <a:latin typeface="times new roman" panose="02020603050405020304" pitchFamily="18" charset="0"/>
              </a:rPr>
              <a:t>На перроне было организовано театрализованное представление встречи солдат-победителей, рассказывали о Великой Отечественной войне. Творческие коллективы исполнили танцы и песни, а также озвучили литературные произведения того времени. Гости смогли посмотреть ретро-вагоны внутри.</a:t>
            </a:r>
            <a:endParaRPr lang="ru-RU" b="0" i="0" dirty="0">
              <a:solidFill>
                <a:srgbClr val="646464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46" name="Picture 2" descr="http://spokist.ru/cache/c/6cf1dec55b68100941dbee05d67037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3740" y="1100717"/>
            <a:ext cx="284797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spokist.ru/cache/9/e936b83efe5f7455a394b719d4bb97c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426" y="4040757"/>
            <a:ext cx="284797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spokist.ru/cache/3/a333618b6ce383a70a7862a3255a23b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058" y="4040757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29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2310" y="379563"/>
            <a:ext cx="641805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489C8"/>
                </a:solidFill>
                <a:latin typeface="Georgia" panose="02040502050405020303" pitchFamily="18" charset="0"/>
              </a:rPr>
              <a:t>Торжественное мероприятие, посвященное Прорыву Голубой линии</a:t>
            </a:r>
          </a:p>
          <a:p>
            <a:pPr algn="just"/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апреля 2018 года студенты Крымского индустриально-строительного техникума приняли участие в торжественном мероприятии, посвященном Прорыву Голубой линии, которое состоялось на мемориальном комплексе "Вечный огонь" по ул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Свердлова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. Студенты вместе с жителями города почтили память воинов, защищавших Крымский район.  По окончании мероприятия были возложены венки и цветы к мемориалу.</a:t>
            </a:r>
            <a:endParaRPr lang="ru-RU" sz="2400" b="0" i="0" dirty="0">
              <a:solidFill>
                <a:srgbClr val="646464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170" name="Picture 2" descr="http://spokist.ru/cache/f/7f8ddf40ff5e8f810c324f882a00fa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732" y="1358966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pokist.ru/cache/b/6b4322e7f1f870f147495784054224a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102" y="4688609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spokist.ru/cache/2/321a9909de11ae3a4c5f7c1ac26adea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237" y="4688609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650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39990" y="0"/>
            <a:ext cx="5725039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3489C8"/>
              </a:solidFill>
              <a:latin typeface="Georgia" panose="02040502050405020303" pitchFamily="18" charset="0"/>
            </a:endParaRPr>
          </a:p>
          <a:p>
            <a:endParaRPr lang="ru-RU" dirty="0">
              <a:solidFill>
                <a:srgbClr val="3489C8"/>
              </a:solidFill>
              <a:latin typeface="Georgia" panose="02040502050405020303" pitchFamily="18" charset="0"/>
            </a:endParaRPr>
          </a:p>
          <a:p>
            <a:r>
              <a:rPr lang="ru-RU" dirty="0" smtClean="0">
                <a:solidFill>
                  <a:srgbClr val="3489C8"/>
                </a:solidFill>
                <a:latin typeface="Georgia" panose="02040502050405020303" pitchFamily="18" charset="0"/>
              </a:rPr>
              <a:t>Студенты </a:t>
            </a:r>
            <a:r>
              <a:rPr lang="ru-RU" dirty="0">
                <a:solidFill>
                  <a:srgbClr val="3489C8"/>
                </a:solidFill>
                <a:latin typeface="Georgia" panose="02040502050405020303" pitchFamily="18" charset="0"/>
              </a:rPr>
              <a:t>КИСТ посетили выставку в здании МБУ Крымского краеведческого музея «Имена, прославившие Россию»</a:t>
            </a:r>
          </a:p>
          <a:p>
            <a:r>
              <a:rPr lang="ru-RU" dirty="0">
                <a:solidFill>
                  <a:srgbClr val="646464"/>
                </a:solidFill>
                <a:latin typeface="Arial" panose="020B0604020202020204" pitchFamily="34" charset="0"/>
              </a:rPr>
              <a:t> 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20 февраля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2019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года  в рамках месячника оборонно-массовой и военно-патриотической работы под девизом «Святое дело – Родине служить!» студенты   группы 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2-18-1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вместе с преподавателем  Е.А.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Лазаренко и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Джефериди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П.Ф,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посетили  выставку в здании МБУ Крымского краеведческого музея 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«Имена, прославившие Россию»,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посвященной людям, чьи имена святы для молодого поколения.</a:t>
            </a:r>
            <a:endParaRPr lang="ru-RU" dirty="0">
              <a:solidFill>
                <a:srgbClr val="646464"/>
              </a:solidFill>
              <a:latin typeface="Arial" panose="020B0604020202020204" pitchFamily="34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Экскурсовод  С.В. Ростовский  ознакомил студентов с экспонатами новой выставки и  рассказал о жизни и военных подвигах связистки Е. Нефедовой, разведчика Н. Зубова, артиллериста В.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Задко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, А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Мозжухина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, летчика-штурмовика, дважды Героя Советского Союза В. Алексенко, чьи имена по праву можно считать «Именам Кубани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».</a:t>
            </a:r>
            <a:endParaRPr lang="ru-RU" dirty="0" smtClean="0">
              <a:solidFill>
                <a:srgbClr val="646464"/>
              </a:solidFill>
              <a:latin typeface="Arial" panose="020B0604020202020204" pitchFamily="34" charset="0"/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 descr="http://spokist.ru/cache/5/a501cdd314eaf0e42b4e9b5499e671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6277" y="787788"/>
            <a:ext cx="254317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spokist.ru/cache/a/8adef8783ecbae26ed1b19278fcd649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6276" y="3467818"/>
            <a:ext cx="254317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spokist.ru/cache/d/dd36847fe7a515dac4bb41f86d496d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28" y="3168461"/>
            <a:ext cx="14287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spokist.ru/cache/e/4e3e4129d6a15cfcb5ef44f75e1ae19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15" y="438036"/>
            <a:ext cx="254317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61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3849" y="414069"/>
            <a:ext cx="10858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Ежегодно в нашем техникуме проводится </a:t>
            </a: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проводится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месячник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оборонно-массовой и военно-патриотической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работы. Так была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организована выездная выставка музея "Прорыв голубой линии". Представители ККОПО "Кавказ" провели беседу о событиях февраля 1943 года, о мужестве и героизме советских солдат, освободивших нашу земли от немецко-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фашистких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захватчиков. Во время беседы был показан фильм о работе поисковых отрядов нашего края.</a:t>
            </a:r>
            <a:endParaRPr lang="ru-RU" sz="2400" dirty="0"/>
          </a:p>
        </p:txBody>
      </p:sp>
      <p:pic>
        <p:nvPicPr>
          <p:cNvPr id="1026" name="Picture 2" descr="http://spokist.ru/cache/8/4816676ce27228b19cbbe1ff4824c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485" y="3094726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pokist.ru/cache/c/cc2a41191083af36ee434d2ab4552e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49" y="3094725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spokist.ru/cache/3/43cb7dba0ff6d7d28a12dd54d9a880c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667" y="3094725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62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457" y="0"/>
            <a:ext cx="10515600" cy="1325563"/>
          </a:xfrm>
        </p:spPr>
        <p:txBody>
          <a:bodyPr/>
          <a:lstStyle/>
          <a:p>
            <a:pPr algn="ctr"/>
            <a:r>
              <a:rPr lang="ru-RU" dirty="0" smtClean="0"/>
              <a:t>Кабинет -музей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0710" y="100919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/>
              <a:t>Историко-краеведческая </a:t>
            </a:r>
            <a:r>
              <a:rPr lang="ru-RU" b="1" i="1" dirty="0" smtClean="0"/>
              <a:t>музей  Крымского </a:t>
            </a:r>
            <a:r>
              <a:rPr lang="ru-RU" b="1" i="1" dirty="0"/>
              <a:t>индустриально – строительного техникума начал создаваться с 1996г., с целью усиления патриотического и нравственного воспитания учащихся, изучения ими истории России в целом и Кубани в частности, приобщения к живому, документальному слою истории. </a:t>
            </a:r>
            <a:endParaRPr lang="ru-RU" dirty="0"/>
          </a:p>
        </p:txBody>
      </p:sp>
      <p:pic>
        <p:nvPicPr>
          <p:cNvPr id="4" name="Рисунок 3" descr="Museu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10" y="3517175"/>
            <a:ext cx="5020310" cy="3002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Museu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912" y="3439886"/>
            <a:ext cx="4003631" cy="30795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184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0532"/>
          </a:xfrm>
        </p:spPr>
        <p:txBody>
          <a:bodyPr/>
          <a:lstStyle/>
          <a:p>
            <a:pPr algn="ctr"/>
            <a:r>
              <a:rPr lang="ru-RU" dirty="0" smtClean="0"/>
              <a:t>Бессмертный полк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971" y="1088572"/>
            <a:ext cx="3385458" cy="5421086"/>
          </a:xfrm>
        </p:spPr>
      </p:pic>
    </p:spTree>
    <p:extLst>
      <p:ext uri="{BB962C8B-B14F-4D97-AF65-F5344CB8AC3E}">
        <p14:creationId xmlns:p14="http://schemas.microsoft.com/office/powerpoint/2010/main" val="357592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Бессмертный  полк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8144" y="1825625"/>
            <a:ext cx="7735712" cy="4351338"/>
          </a:xfrm>
        </p:spPr>
      </p:pic>
    </p:spTree>
    <p:extLst>
      <p:ext uri="{BB962C8B-B14F-4D97-AF65-F5344CB8AC3E}">
        <p14:creationId xmlns:p14="http://schemas.microsoft.com/office/powerpoint/2010/main" val="131179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03868"/>
            <a:ext cx="10515600" cy="1325563"/>
          </a:xfrm>
        </p:spPr>
        <p:txBody>
          <a:bodyPr/>
          <a:lstStyle/>
          <a:p>
            <a:r>
              <a:rPr lang="ru-RU" dirty="0" smtClean="0"/>
              <a:t>Наш студент – </a:t>
            </a:r>
            <a:r>
              <a:rPr lang="ru-RU" dirty="0" err="1" smtClean="0"/>
              <a:t>Полупан</a:t>
            </a:r>
            <a:r>
              <a:rPr lang="ru-RU" dirty="0" smtClean="0"/>
              <a:t> А.  </a:t>
            </a:r>
            <a:r>
              <a:rPr lang="ru-RU" dirty="0"/>
              <a:t>в</a:t>
            </a:r>
            <a:r>
              <a:rPr lang="ru-RU" dirty="0" smtClean="0"/>
              <a:t> рядах ВС   РФ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343" y="1709057"/>
            <a:ext cx="3875314" cy="4914219"/>
          </a:xfrm>
        </p:spPr>
      </p:pic>
    </p:spTree>
    <p:extLst>
      <p:ext uri="{BB962C8B-B14F-4D97-AF65-F5344CB8AC3E}">
        <p14:creationId xmlns:p14="http://schemas.microsoft.com/office/powerpoint/2010/main" val="274988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147412"/>
            <a:ext cx="10515600" cy="962932"/>
          </a:xfrm>
        </p:spPr>
        <p:txBody>
          <a:bodyPr/>
          <a:lstStyle/>
          <a:p>
            <a:pPr algn="ctr"/>
            <a:r>
              <a:rPr lang="ru-RU" dirty="0" smtClean="0"/>
              <a:t>День Победы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686" y="1110344"/>
            <a:ext cx="5344886" cy="5436734"/>
          </a:xfrm>
        </p:spPr>
      </p:pic>
    </p:spTree>
    <p:extLst>
      <p:ext uri="{BB962C8B-B14F-4D97-AF65-F5344CB8AC3E}">
        <p14:creationId xmlns:p14="http://schemas.microsoft.com/office/powerpoint/2010/main" val="140422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990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Экспозиции  музея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6942" y="1197429"/>
            <a:ext cx="10776857" cy="51816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200" dirty="0" smtClean="0"/>
              <a:t>Наши экспозиции – </a:t>
            </a:r>
            <a:r>
              <a:rPr lang="ru-RU" sz="3200" dirty="0"/>
              <a:t>это своеобразный банк сведений о природном и культурном наследии Кубани и нашего района; это универсальный кабинет для проведения занятий по предметам учебной программы курса истории и краеведения с  использованием краеведческих материалов; это форма организации досуга детей; это средство, позволяющее учащимся реализовать свои творческие способности и развить навыки интеллектуального и физического </a:t>
            </a:r>
            <a:r>
              <a:rPr lang="ru-RU" sz="3200" dirty="0" smtClean="0"/>
              <a:t>труда,</a:t>
            </a:r>
            <a:r>
              <a:rPr lang="ru-RU" sz="3200" dirty="0" smtClean="0"/>
              <a:t> </a:t>
            </a:r>
            <a:r>
              <a:rPr lang="ru-RU" sz="3200" dirty="0"/>
              <a:t>главное – это средство </a:t>
            </a:r>
            <a:r>
              <a:rPr lang="ru-RU" sz="3200" b="1" dirty="0"/>
              <a:t>воспитания патриотизма, интернационализма, гражданского и исторического сознания. </a:t>
            </a:r>
          </a:p>
          <a:p>
            <a:pPr marL="0" indent="0" algn="just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1083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useu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743" y="729343"/>
            <a:ext cx="8469086" cy="57041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642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useu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457" y="566057"/>
            <a:ext cx="7467600" cy="6150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047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18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0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84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501</Words>
  <Application>Microsoft Office PowerPoint</Application>
  <PresentationFormat>Широкоэкранный</PresentationFormat>
  <Paragraphs>62</Paragraphs>
  <Slides>43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50" baseType="lpstr">
      <vt:lpstr>Arial</vt:lpstr>
      <vt:lpstr>Calibri</vt:lpstr>
      <vt:lpstr>Calibri Light</vt:lpstr>
      <vt:lpstr>Georgia</vt:lpstr>
      <vt:lpstr>times new roman</vt:lpstr>
      <vt:lpstr>Wingdings</vt:lpstr>
      <vt:lpstr>Тема Office</vt:lpstr>
      <vt:lpstr>Формирование активной гражданской позиции и патриотическое воспитание молодежи (к 75-летию Великой Победы) </vt:lpstr>
      <vt:lpstr>Патриотизм</vt:lpstr>
      <vt:lpstr>Проблемы в сфере патриотического воспитания </vt:lpstr>
      <vt:lpstr>Кабинет -музей</vt:lpstr>
      <vt:lpstr>Экспозиции  музея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Уроки истории</vt:lpstr>
      <vt:lpstr>Презентация PowerPoint</vt:lpstr>
      <vt:lpstr>Викторина ко дню народного единства</vt:lpstr>
      <vt:lpstr>Группа 2-19 -1 участие в викторине ко дню народного единства</vt:lpstr>
      <vt:lpstr>Классный час «Крымская весна»</vt:lpstr>
      <vt:lpstr> 1 Региональная Олимпиада «История культуры Кубани» </vt:lpstr>
      <vt:lpstr>Презентация PowerPoint</vt:lpstr>
      <vt:lpstr>Презентация PowerPoint</vt:lpstr>
      <vt:lpstr>Встреча с ветеранами</vt:lpstr>
      <vt:lpstr>Интересная беседа</vt:lpstr>
      <vt:lpstr>Рассказы ветеранов о войне</vt:lpstr>
      <vt:lpstr>Всероссийский тест по Великой отечественной войне</vt:lpstr>
      <vt:lpstr>Презентация PowerPoint</vt:lpstr>
      <vt:lpstr>Районная викторина «Знаешь ли ты маршалов Победы?»</vt:lpstr>
      <vt:lpstr>Военно-исторический конкурс «Наша общая победа» - 2-е место</vt:lpstr>
      <vt:lpstr>Краевой смотр-конкурс рефератов «Родная улица моя»</vt:lpstr>
      <vt:lpstr>Научно-практическая конференция «Военная история России» к 75-летию освобождения Краснодарского края 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Бессмертный полк</vt:lpstr>
      <vt:lpstr>Бессмертный  полк</vt:lpstr>
      <vt:lpstr>Наш студент – Полупан А.  в рядах ВС   РФ</vt:lpstr>
      <vt:lpstr>День Победы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Polina Dzheferidi</dc:creator>
  <cp:lastModifiedBy>Polina Dzheferidi</cp:lastModifiedBy>
  <cp:revision>52</cp:revision>
  <dcterms:created xsi:type="dcterms:W3CDTF">2019-12-05T11:49:06Z</dcterms:created>
  <dcterms:modified xsi:type="dcterms:W3CDTF">2019-12-10T14:22:48Z</dcterms:modified>
</cp:coreProperties>
</file>