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3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9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B6501-0384-4D1F-8084-414FD0E04AAF}" type="datetimeFigureOut">
              <a:rPr lang="ru-RU" smtClean="0"/>
              <a:t>30.01.2019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EDC86-E628-48AB-8B88-7F1E3F83AB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inus-plus-mus.ucoz.ru/_ld/13/55651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00100" y="642918"/>
            <a:ext cx="7643866" cy="2786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познавательному развитию во 2 младшей группе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«Подарки зимы»</a:t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Цель: Закрепить представление детей  о зиме на основе наиболее ярких впечатлений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357166"/>
            <a:ext cx="34290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НОД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Даша\Desktop\Дидактический материал к семенару\картинки к занятию\nastol.com.ua-259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Даша\Desktop\Дидактический материал к семенару\23f28ce3a8e1431d4589e124f2fee1eb0bda17e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Даша\Desktop\Дидактический материал к семенару\картинки к занятию\kaniku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inus-plus-mus.ucoz.ru/_ld/13/55651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pic>
        <p:nvPicPr>
          <p:cNvPr id="6" name="Picture 3" descr="G:\Дидактический материал к семенару\фото нг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290"/>
            <a:ext cx="3857652" cy="6324206"/>
          </a:xfrm>
          <a:prstGeom prst="rect">
            <a:avLst/>
          </a:prstGeom>
          <a:noFill/>
        </p:spPr>
      </p:pic>
      <p:pic>
        <p:nvPicPr>
          <p:cNvPr id="7" name="Picture 4" descr="G:\Дидактический материал к семенару\фото нг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14290"/>
            <a:ext cx="4129205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minus-plus-mus.ucoz.ru/_ld/13/55651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pic>
        <p:nvPicPr>
          <p:cNvPr id="20482" name="Picture 2" descr="C:\Users\Даша\Desktop\20190130_140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8347747" cy="56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Даша\Desktop\Дидактический материал к семенару\картинки к занятию\nastol.com.ua-259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    по познавательному развитию во 2 младшей группе  «Подарки зимы»  Цель: Закрепить представление детей  о зиме на основе наиболее ярких впечатлений 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Даша</dc:creator>
  <cp:lastModifiedBy>Даша</cp:lastModifiedBy>
  <cp:revision>6</cp:revision>
  <dcterms:created xsi:type="dcterms:W3CDTF">2019-01-30T11:31:19Z</dcterms:created>
  <dcterms:modified xsi:type="dcterms:W3CDTF">2019-01-30T12:30:25Z</dcterms:modified>
</cp:coreProperties>
</file>