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4" r:id="rId2"/>
    <p:sldId id="289" r:id="rId3"/>
    <p:sldId id="272" r:id="rId4"/>
    <p:sldId id="286" r:id="rId5"/>
    <p:sldId id="293" r:id="rId6"/>
    <p:sldId id="292" r:id="rId7"/>
    <p:sldId id="260" r:id="rId8"/>
    <p:sldId id="295" r:id="rId9"/>
    <p:sldId id="282" r:id="rId10"/>
    <p:sldId id="283" r:id="rId11"/>
    <p:sldId id="284" r:id="rId12"/>
    <p:sldId id="291" r:id="rId13"/>
    <p:sldId id="280" r:id="rId14"/>
    <p:sldId id="274" r:id="rId15"/>
    <p:sldId id="287" r:id="rId16"/>
    <p:sldId id="275" r:id="rId17"/>
    <p:sldId id="28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FF"/>
    <a:srgbClr val="000000"/>
    <a:srgbClr val="B000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65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F:\&#1082;&#1086;&#1085;&#1082;&#1091;&#1088;&#1089;%202012\&#1058;&#1088;&#1080;&#1075;&#1086;&#1085;&#1086;&#1084;&#1077;&#1090;&#1088;&#1080;&#1095;&#1077;&#1089;&#1082;&#1080;&#1077;%20&#1092;&#1091;&#1085;&#1082;&#1094;&#1080;&#1080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F:\&#1082;&#1086;&#1085;&#1082;&#1091;&#1088;&#1089;%202012\&#1058;&#1088;&#1080;&#1075;&#1086;&#1085;&#1086;&#1084;&#1077;&#1090;&#1088;&#1080;&#1095;&#1077;&#1089;&#1082;&#1080;&#1077;%20&#1092;&#1091;&#1085;&#1082;&#1094;&#1080;&#1080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F:\&#1082;&#1086;&#1085;&#1082;&#1091;&#1088;&#1089;%202012\&#1058;&#1088;&#1080;&#1075;&#1086;&#1085;&#1086;&#1084;&#1077;&#1090;&#1088;&#1080;&#1095;&#1077;&#1089;&#1082;&#1080;&#1077;%20&#1092;&#1091;&#1085;&#1082;&#1094;&#1080;&#1080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F:\&#1082;&#1086;&#1085;&#1082;&#1091;&#1088;&#1089;%202012\&#1058;&#1088;&#1080;&#1075;&#1086;&#1085;&#1086;&#1084;&#1077;&#1090;&#1088;&#1080;&#1095;&#1077;&#1089;&#1082;&#1080;&#1077;%20&#1092;&#1091;&#1085;&#1082;&#1094;&#1080;&#1080;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oleObject" Target="file:///F:\&#1082;&#1086;&#1085;&#1082;&#1091;&#1088;&#1089;%202012\&#1058;&#1088;&#1080;&#1075;&#1086;&#1085;&#1086;&#1084;&#1077;&#1090;&#1088;&#1080;&#1095;&#1077;&#1089;&#1082;&#1080;&#1077;%20&#1092;&#1091;&#1085;&#1082;&#1094;&#1080;&#1080;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oleObject" Target="file:///F:\&#1082;&#1086;&#1085;&#1082;&#1091;&#1088;&#1089;%202012\&#1058;&#1088;&#1080;&#1075;&#1086;&#1085;&#1086;&#1084;&#1077;&#1090;&#1088;&#1080;&#1095;&#1077;&#1089;&#1082;&#1080;&#1077;%20&#1092;&#1091;&#1085;&#1082;&#1094;&#1080;&#1080;.xlsx" TargetMode="External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0"/>
          <c:order val="0"/>
          <c:tx>
            <c:v>y=sin x+3</c:v>
          </c:tx>
          <c:marker>
            <c:symbol val="none"/>
          </c:marker>
          <c:cat>
            <c:numRef>
              <c:f>Лист0!$C$1:$BE$1</c:f>
              <c:numCache>
                <c:formatCode>General</c:formatCode>
                <c:ptCount val="55"/>
              </c:numCache>
            </c:numRef>
          </c:cat>
          <c:val>
            <c:numRef>
              <c:f>Лист0!$C$4:$BE$4</c:f>
              <c:numCache>
                <c:formatCode>General</c:formatCode>
                <c:ptCount val="55"/>
                <c:pt idx="0">
                  <c:v>2</c:v>
                </c:pt>
                <c:pt idx="1">
                  <c:v>2.0151922469878012</c:v>
                </c:pt>
                <c:pt idx="2">
                  <c:v>2.0603073792140916</c:v>
                </c:pt>
                <c:pt idx="3">
                  <c:v>2.1339745962155616</c:v>
                </c:pt>
                <c:pt idx="4">
                  <c:v>2.2339555568810252</c:v>
                </c:pt>
                <c:pt idx="5">
                  <c:v>2.3572123903134568</c:v>
                </c:pt>
                <c:pt idx="6">
                  <c:v>2.5</c:v>
                </c:pt>
                <c:pt idx="7">
                  <c:v>2.657979856674352</c:v>
                </c:pt>
                <c:pt idx="8">
                  <c:v>2.8263518223330677</c:v>
                </c:pt>
                <c:pt idx="9">
                  <c:v>3</c:v>
                </c:pt>
                <c:pt idx="10">
                  <c:v>3.1736481776669305</c:v>
                </c:pt>
                <c:pt idx="11">
                  <c:v>3.3420201433256667</c:v>
                </c:pt>
                <c:pt idx="12">
                  <c:v>3.5</c:v>
                </c:pt>
                <c:pt idx="13">
                  <c:v>3.6427876096865401</c:v>
                </c:pt>
                <c:pt idx="14">
                  <c:v>3.7660444431189779</c:v>
                </c:pt>
                <c:pt idx="15">
                  <c:v>3.8660254037844184</c:v>
                </c:pt>
                <c:pt idx="16">
                  <c:v>3.9396926207859067</c:v>
                </c:pt>
                <c:pt idx="17">
                  <c:v>3.9848077530122081</c:v>
                </c:pt>
                <c:pt idx="18">
                  <c:v>4</c:v>
                </c:pt>
                <c:pt idx="19">
                  <c:v>3.9848077530122081</c:v>
                </c:pt>
                <c:pt idx="20">
                  <c:v>3.9396926207859067</c:v>
                </c:pt>
                <c:pt idx="21">
                  <c:v>3.8660254037844188</c:v>
                </c:pt>
                <c:pt idx="22">
                  <c:v>3.7660444431189779</c:v>
                </c:pt>
                <c:pt idx="23">
                  <c:v>3.6427876096865401</c:v>
                </c:pt>
                <c:pt idx="24">
                  <c:v>3.5</c:v>
                </c:pt>
                <c:pt idx="25">
                  <c:v>3.3420201433256667</c:v>
                </c:pt>
                <c:pt idx="26">
                  <c:v>3.1736481776669301</c:v>
                </c:pt>
                <c:pt idx="27">
                  <c:v>3</c:v>
                </c:pt>
                <c:pt idx="28">
                  <c:v>2.8263518223330677</c:v>
                </c:pt>
                <c:pt idx="29">
                  <c:v>2.6579798566743529</c:v>
                </c:pt>
                <c:pt idx="30">
                  <c:v>2.5</c:v>
                </c:pt>
                <c:pt idx="31">
                  <c:v>2.3572123903134568</c:v>
                </c:pt>
                <c:pt idx="32">
                  <c:v>2.2339555568810252</c:v>
                </c:pt>
                <c:pt idx="33">
                  <c:v>2.1339745962155616</c:v>
                </c:pt>
                <c:pt idx="34">
                  <c:v>2.0603073792140916</c:v>
                </c:pt>
                <c:pt idx="35">
                  <c:v>2.0151922469878012</c:v>
                </c:pt>
                <c:pt idx="36">
                  <c:v>2</c:v>
                </c:pt>
                <c:pt idx="37">
                  <c:v>2.0151922469878012</c:v>
                </c:pt>
                <c:pt idx="38">
                  <c:v>2.0603073792140916</c:v>
                </c:pt>
                <c:pt idx="39">
                  <c:v>2.1339745962155616</c:v>
                </c:pt>
                <c:pt idx="40">
                  <c:v>2.2339555568810252</c:v>
                </c:pt>
                <c:pt idx="41">
                  <c:v>2.3572123903134568</c:v>
                </c:pt>
                <c:pt idx="42">
                  <c:v>2.4999999999999987</c:v>
                </c:pt>
                <c:pt idx="43">
                  <c:v>2.6579798566743529</c:v>
                </c:pt>
                <c:pt idx="44">
                  <c:v>2.8263518223330677</c:v>
                </c:pt>
                <c:pt idx="45">
                  <c:v>2.9999999999999987</c:v>
                </c:pt>
                <c:pt idx="46">
                  <c:v>3.1736481776669301</c:v>
                </c:pt>
                <c:pt idx="47">
                  <c:v>3.3420201433256667</c:v>
                </c:pt>
                <c:pt idx="48">
                  <c:v>3.5</c:v>
                </c:pt>
                <c:pt idx="49">
                  <c:v>3.6427876096865401</c:v>
                </c:pt>
                <c:pt idx="50">
                  <c:v>3.7660444431189779</c:v>
                </c:pt>
                <c:pt idx="51">
                  <c:v>3.8660254037844188</c:v>
                </c:pt>
                <c:pt idx="52">
                  <c:v>3.9396926207859067</c:v>
                </c:pt>
                <c:pt idx="53">
                  <c:v>3.9848077530122081</c:v>
                </c:pt>
                <c:pt idx="54">
                  <c:v>4</c:v>
                </c:pt>
              </c:numCache>
            </c:numRef>
          </c:val>
        </c:ser>
        <c:ser>
          <c:idx val="1"/>
          <c:order val="1"/>
          <c:tx>
            <c:v>y=sin x</c:v>
          </c:tx>
          <c:marker>
            <c:symbol val="none"/>
          </c:marker>
          <c:cat>
            <c:numRef>
              <c:f>Лист0!$C$1:$BE$1</c:f>
              <c:numCache>
                <c:formatCode>General</c:formatCode>
                <c:ptCount val="55"/>
              </c:numCache>
            </c:numRef>
          </c:cat>
          <c:val>
            <c:numRef>
              <c:f>Лист0!$C$6:$BE$6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-0.8660254037844437</c:v>
                </c:pt>
                <c:pt idx="4">
                  <c:v>-0.7660444431189869</c:v>
                </c:pt>
                <c:pt idx="5">
                  <c:v>-0.64278760968654436</c:v>
                </c:pt>
                <c:pt idx="6">
                  <c:v>-0.5</c:v>
                </c:pt>
                <c:pt idx="7">
                  <c:v>-0.34202014332567326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0.34202014332567326</c:v>
                </c:pt>
                <c:pt idx="12">
                  <c:v>0.5</c:v>
                </c:pt>
                <c:pt idx="13">
                  <c:v>0.64278760968654436</c:v>
                </c:pt>
                <c:pt idx="14">
                  <c:v>0.7660444431189869</c:v>
                </c:pt>
                <c:pt idx="15">
                  <c:v>0.8660254037844437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0.86602540378444381</c:v>
                </c:pt>
                <c:pt idx="22">
                  <c:v>0.7660444431189869</c:v>
                </c:pt>
                <c:pt idx="23">
                  <c:v>0.64278760968654458</c:v>
                </c:pt>
                <c:pt idx="24">
                  <c:v>0.5</c:v>
                </c:pt>
                <c:pt idx="25">
                  <c:v>0.34202014332567338</c:v>
                </c:pt>
                <c:pt idx="26">
                  <c:v>0.17364817766693041</c:v>
                </c:pt>
                <c:pt idx="27">
                  <c:v>1.2251484549086612E-16</c:v>
                </c:pt>
                <c:pt idx="28">
                  <c:v>-0.17364817766693091</c:v>
                </c:pt>
                <c:pt idx="29">
                  <c:v>-0.34202014332567326</c:v>
                </c:pt>
                <c:pt idx="30">
                  <c:v>-0.50000000000000011</c:v>
                </c:pt>
                <c:pt idx="31">
                  <c:v>-0.64278760968654436</c:v>
                </c:pt>
                <c:pt idx="32">
                  <c:v>-0.7660444431189869</c:v>
                </c:pt>
                <c:pt idx="33">
                  <c:v>-0.86602540378444348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-0.8660254037844437</c:v>
                </c:pt>
                <c:pt idx="40">
                  <c:v>-0.76604444311898712</c:v>
                </c:pt>
                <c:pt idx="41">
                  <c:v>-0.6427876096865448</c:v>
                </c:pt>
                <c:pt idx="42">
                  <c:v>-0.50000000000000044</c:v>
                </c:pt>
                <c:pt idx="43">
                  <c:v>-0.34202014332567321</c:v>
                </c:pt>
                <c:pt idx="44">
                  <c:v>-0.17364817766693041</c:v>
                </c:pt>
                <c:pt idx="45">
                  <c:v>-2.450296909817315E-16</c:v>
                </c:pt>
                <c:pt idx="46">
                  <c:v>0.17364817766692991</c:v>
                </c:pt>
                <c:pt idx="47">
                  <c:v>0.34202014332567354</c:v>
                </c:pt>
                <c:pt idx="48">
                  <c:v>0.5</c:v>
                </c:pt>
                <c:pt idx="49">
                  <c:v>0.64278760968654425</c:v>
                </c:pt>
                <c:pt idx="50">
                  <c:v>0.76604444311898656</c:v>
                </c:pt>
                <c:pt idx="51">
                  <c:v>0.86602540378444393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dLbls/>
        <c:marker val="1"/>
        <c:axId val="61826560"/>
        <c:axId val="61828096"/>
      </c:lineChart>
      <c:catAx>
        <c:axId val="61826560"/>
        <c:scaling>
          <c:orientation val="minMax"/>
        </c:scaling>
        <c:axPos val="b"/>
        <c:majorGridlines/>
        <c:numFmt formatCode="General" sourceLinked="1"/>
        <c:tickLblPos val="nextTo"/>
        <c:crossAx val="61828096"/>
        <c:crosses val="autoZero"/>
        <c:auto val="1"/>
        <c:lblAlgn val="ctr"/>
        <c:lblOffset val="100"/>
        <c:tickMarkSkip val="2"/>
      </c:catAx>
      <c:valAx>
        <c:axId val="61828096"/>
        <c:scaling>
          <c:orientation val="minMax"/>
        </c:scaling>
        <c:axPos val="l"/>
        <c:majorGridlines/>
        <c:numFmt formatCode="General" sourceLinked="1"/>
        <c:tickLblPos val="nextTo"/>
        <c:crossAx val="61826560"/>
        <c:crosses val="autoZero"/>
        <c:crossBetween val="midCat"/>
        <c:majorUnit val="0.5"/>
      </c:valAx>
    </c:plotArea>
    <c:plotVisOnly val="1"/>
    <c:dispBlanksAs val="gap"/>
  </c:chart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0"/>
          <c:order val="0"/>
          <c:tx>
            <c:v>y=sin x+3</c:v>
          </c:tx>
          <c:marker>
            <c:symbol val="none"/>
          </c:marker>
          <c:cat>
            <c:numRef>
              <c:f>Лист0!$C$1:$BE$1</c:f>
              <c:numCache>
                <c:formatCode>General</c:formatCode>
                <c:ptCount val="55"/>
              </c:numCache>
            </c:numRef>
          </c:cat>
          <c:val>
            <c:numRef>
              <c:f>Лист1!$C$4:$BE$4</c:f>
              <c:numCache>
                <c:formatCode>General</c:formatCode>
                <c:ptCount val="55"/>
                <c:pt idx="0">
                  <c:v>-4</c:v>
                </c:pt>
                <c:pt idx="1">
                  <c:v>-3.9848077530122081</c:v>
                </c:pt>
                <c:pt idx="2">
                  <c:v>-3.9396926207859067</c:v>
                </c:pt>
                <c:pt idx="3">
                  <c:v>-3.8660254037844184</c:v>
                </c:pt>
                <c:pt idx="4">
                  <c:v>-3.7660444431189779</c:v>
                </c:pt>
                <c:pt idx="5">
                  <c:v>-3.6427876096865401</c:v>
                </c:pt>
                <c:pt idx="6">
                  <c:v>-3.5</c:v>
                </c:pt>
                <c:pt idx="7">
                  <c:v>-3.3420201433256667</c:v>
                </c:pt>
                <c:pt idx="8">
                  <c:v>-3.1736481776669305</c:v>
                </c:pt>
                <c:pt idx="9">
                  <c:v>-3</c:v>
                </c:pt>
                <c:pt idx="10">
                  <c:v>-2.8263518223330677</c:v>
                </c:pt>
                <c:pt idx="11">
                  <c:v>-2.657979856674352</c:v>
                </c:pt>
                <c:pt idx="12">
                  <c:v>-2.5</c:v>
                </c:pt>
                <c:pt idx="13">
                  <c:v>-2.3572123903134568</c:v>
                </c:pt>
                <c:pt idx="14">
                  <c:v>-2.2339555568810252</c:v>
                </c:pt>
                <c:pt idx="15">
                  <c:v>-2.1339745962155616</c:v>
                </c:pt>
                <c:pt idx="16">
                  <c:v>-2.0603073792140916</c:v>
                </c:pt>
                <c:pt idx="17">
                  <c:v>-2.0151922469878012</c:v>
                </c:pt>
                <c:pt idx="18">
                  <c:v>-2</c:v>
                </c:pt>
                <c:pt idx="19">
                  <c:v>-2.0151922469878012</c:v>
                </c:pt>
                <c:pt idx="20">
                  <c:v>-2.0603073792140916</c:v>
                </c:pt>
                <c:pt idx="21">
                  <c:v>-2.1339745962155612</c:v>
                </c:pt>
                <c:pt idx="22">
                  <c:v>-2.2339555568810252</c:v>
                </c:pt>
                <c:pt idx="23">
                  <c:v>-2.3572123903134568</c:v>
                </c:pt>
                <c:pt idx="24">
                  <c:v>-2.5</c:v>
                </c:pt>
                <c:pt idx="25">
                  <c:v>-2.657979856674352</c:v>
                </c:pt>
                <c:pt idx="26">
                  <c:v>-2.8263518223330677</c:v>
                </c:pt>
                <c:pt idx="27">
                  <c:v>-3</c:v>
                </c:pt>
                <c:pt idx="28">
                  <c:v>-3.1736481776669305</c:v>
                </c:pt>
                <c:pt idx="29">
                  <c:v>-3.3420201433256667</c:v>
                </c:pt>
                <c:pt idx="30">
                  <c:v>-3.5</c:v>
                </c:pt>
                <c:pt idx="31">
                  <c:v>-3.6427876096865401</c:v>
                </c:pt>
                <c:pt idx="32">
                  <c:v>-3.7660444431189779</c:v>
                </c:pt>
                <c:pt idx="33">
                  <c:v>-3.8660254037844184</c:v>
                </c:pt>
                <c:pt idx="34">
                  <c:v>-3.9396926207859067</c:v>
                </c:pt>
                <c:pt idx="35">
                  <c:v>-3.9848077530122081</c:v>
                </c:pt>
                <c:pt idx="36">
                  <c:v>-4</c:v>
                </c:pt>
                <c:pt idx="37">
                  <c:v>-3.9848077530122081</c:v>
                </c:pt>
                <c:pt idx="38">
                  <c:v>-3.9396926207859067</c:v>
                </c:pt>
                <c:pt idx="39">
                  <c:v>-3.8660254037844184</c:v>
                </c:pt>
                <c:pt idx="40">
                  <c:v>-3.7660444431189779</c:v>
                </c:pt>
                <c:pt idx="41">
                  <c:v>-3.6427876096865401</c:v>
                </c:pt>
                <c:pt idx="42">
                  <c:v>-3.5000000000000004</c:v>
                </c:pt>
                <c:pt idx="43">
                  <c:v>-3.3420201433256667</c:v>
                </c:pt>
                <c:pt idx="44">
                  <c:v>-3.1736481776669305</c:v>
                </c:pt>
                <c:pt idx="45">
                  <c:v>-3.0000000000000004</c:v>
                </c:pt>
                <c:pt idx="46">
                  <c:v>-2.8263518223330677</c:v>
                </c:pt>
                <c:pt idx="47">
                  <c:v>-2.657979856674352</c:v>
                </c:pt>
                <c:pt idx="48">
                  <c:v>-2.5</c:v>
                </c:pt>
                <c:pt idx="49">
                  <c:v>-2.3572123903134568</c:v>
                </c:pt>
                <c:pt idx="50">
                  <c:v>-2.2339555568810252</c:v>
                </c:pt>
                <c:pt idx="51">
                  <c:v>-2.1339745962155612</c:v>
                </c:pt>
                <c:pt idx="52">
                  <c:v>-2.0603073792140916</c:v>
                </c:pt>
                <c:pt idx="53">
                  <c:v>-2.0151922469878012</c:v>
                </c:pt>
                <c:pt idx="54">
                  <c:v>-2</c:v>
                </c:pt>
              </c:numCache>
            </c:numRef>
          </c:val>
        </c:ser>
        <c:ser>
          <c:idx val="1"/>
          <c:order val="1"/>
          <c:tx>
            <c:v>y=sin x</c:v>
          </c:tx>
          <c:marker>
            <c:symbol val="none"/>
          </c:marker>
          <c:cat>
            <c:numRef>
              <c:f>Лист0!$C$1:$BE$1</c:f>
              <c:numCache>
                <c:formatCode>General</c:formatCode>
                <c:ptCount val="55"/>
              </c:numCache>
            </c:numRef>
          </c:cat>
          <c:val>
            <c:numRef>
              <c:f>Лист0!$C$6:$BE$6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-0.8660254037844437</c:v>
                </c:pt>
                <c:pt idx="4">
                  <c:v>-0.7660444431189869</c:v>
                </c:pt>
                <c:pt idx="5">
                  <c:v>-0.64278760968654436</c:v>
                </c:pt>
                <c:pt idx="6">
                  <c:v>-0.5</c:v>
                </c:pt>
                <c:pt idx="7">
                  <c:v>-0.34202014332567227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0.34202014332567227</c:v>
                </c:pt>
                <c:pt idx="12">
                  <c:v>0.5</c:v>
                </c:pt>
                <c:pt idx="13">
                  <c:v>0.64278760968654436</c:v>
                </c:pt>
                <c:pt idx="14">
                  <c:v>0.7660444431189869</c:v>
                </c:pt>
                <c:pt idx="15">
                  <c:v>0.8660254037844437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0.86602540378444381</c:v>
                </c:pt>
                <c:pt idx="22">
                  <c:v>0.7660444431189869</c:v>
                </c:pt>
                <c:pt idx="23">
                  <c:v>0.64278760968654458</c:v>
                </c:pt>
                <c:pt idx="24">
                  <c:v>0.5</c:v>
                </c:pt>
                <c:pt idx="25">
                  <c:v>0.34202014332567243</c:v>
                </c:pt>
                <c:pt idx="26">
                  <c:v>0.17364817766693041</c:v>
                </c:pt>
                <c:pt idx="27">
                  <c:v>1.2251484549086602E-16</c:v>
                </c:pt>
                <c:pt idx="28">
                  <c:v>-0.17364817766693091</c:v>
                </c:pt>
                <c:pt idx="29">
                  <c:v>-0.34202014332567227</c:v>
                </c:pt>
                <c:pt idx="30">
                  <c:v>-0.50000000000000011</c:v>
                </c:pt>
                <c:pt idx="31">
                  <c:v>-0.64278760968654436</c:v>
                </c:pt>
                <c:pt idx="32">
                  <c:v>-0.7660444431189869</c:v>
                </c:pt>
                <c:pt idx="33">
                  <c:v>-0.86602540378444348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-0.8660254037844437</c:v>
                </c:pt>
                <c:pt idx="40">
                  <c:v>-0.76604444311898712</c:v>
                </c:pt>
                <c:pt idx="41">
                  <c:v>-0.6427876096865448</c:v>
                </c:pt>
                <c:pt idx="42">
                  <c:v>-0.50000000000000044</c:v>
                </c:pt>
                <c:pt idx="43">
                  <c:v>-0.34202014332567215</c:v>
                </c:pt>
                <c:pt idx="44">
                  <c:v>-0.17364817766693041</c:v>
                </c:pt>
                <c:pt idx="45">
                  <c:v>-2.450296909817309E-16</c:v>
                </c:pt>
                <c:pt idx="46">
                  <c:v>0.17364817766692991</c:v>
                </c:pt>
                <c:pt idx="47">
                  <c:v>0.34202014332567254</c:v>
                </c:pt>
                <c:pt idx="48">
                  <c:v>0.5</c:v>
                </c:pt>
                <c:pt idx="49">
                  <c:v>0.64278760968654425</c:v>
                </c:pt>
                <c:pt idx="50">
                  <c:v>0.76604444311898656</c:v>
                </c:pt>
                <c:pt idx="51">
                  <c:v>0.86602540378444393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dLbls/>
        <c:marker val="1"/>
        <c:axId val="62117760"/>
        <c:axId val="62119296"/>
      </c:lineChart>
      <c:catAx>
        <c:axId val="62117760"/>
        <c:scaling>
          <c:orientation val="minMax"/>
        </c:scaling>
        <c:delete val="1"/>
        <c:axPos val="b"/>
        <c:majorGridlines/>
        <c:numFmt formatCode="General" sourceLinked="1"/>
        <c:tickLblPos val="none"/>
        <c:crossAx val="62119296"/>
        <c:crosses val="autoZero"/>
        <c:auto val="1"/>
        <c:lblAlgn val="ctr"/>
        <c:lblOffset val="100"/>
        <c:tickMarkSkip val="2"/>
      </c:catAx>
      <c:valAx>
        <c:axId val="62119296"/>
        <c:scaling>
          <c:orientation val="minMax"/>
        </c:scaling>
        <c:axPos val="l"/>
        <c:majorGridlines/>
        <c:numFmt formatCode="General" sourceLinked="1"/>
        <c:tickLblPos val="nextTo"/>
        <c:crossAx val="62117760"/>
        <c:crosses val="autoZero"/>
        <c:crossBetween val="midCat"/>
        <c:majorUnit val="0.5"/>
      </c:valAx>
    </c:plotArea>
    <c:plotVisOnly val="1"/>
    <c:dispBlanksAs val="gap"/>
  </c:chart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7.4495607440033904E-2"/>
          <c:y val="8.9457816568213874E-2"/>
          <c:w val="0.91020712147716487"/>
          <c:h val="0.8766395335815772"/>
        </c:manualLayout>
      </c:layout>
      <c:lineChart>
        <c:grouping val="standard"/>
        <c:ser>
          <c:idx val="0"/>
          <c:order val="0"/>
          <c:tx>
            <c:v>y=sin x+3</c:v>
          </c:tx>
          <c:marker>
            <c:symbol val="none"/>
          </c:marker>
          <c:cat>
            <c:numRef>
              <c:f>Лист6!$C$1:$BE$1</c:f>
              <c:numCache>
                <c:formatCode>General</c:formatCode>
                <c:ptCount val="55"/>
              </c:numCache>
            </c:numRef>
          </c:cat>
          <c:val>
            <c:numRef>
              <c:f>Лист6!$C$4:$BE$4</c:f>
              <c:numCache>
                <c:formatCode>General</c:formatCode>
                <c:ptCount val="55"/>
                <c:pt idx="0">
                  <c:v>-0.70710678118654757</c:v>
                </c:pt>
                <c:pt idx="1">
                  <c:v>-0.81915204428899169</c:v>
                </c:pt>
                <c:pt idx="2">
                  <c:v>-0.90630778703664405</c:v>
                </c:pt>
                <c:pt idx="3">
                  <c:v>-0.96592582628907919</c:v>
                </c:pt>
                <c:pt idx="4">
                  <c:v>-0.99619469809174555</c:v>
                </c:pt>
                <c:pt idx="5">
                  <c:v>-0.99619469809174555</c:v>
                </c:pt>
                <c:pt idx="6">
                  <c:v>-0.96592582628907886</c:v>
                </c:pt>
                <c:pt idx="7">
                  <c:v>-0.90630778703664405</c:v>
                </c:pt>
                <c:pt idx="8">
                  <c:v>-0.8191520442889918</c:v>
                </c:pt>
                <c:pt idx="9">
                  <c:v>-0.70710678118654746</c:v>
                </c:pt>
                <c:pt idx="10">
                  <c:v>-0.57357643635104605</c:v>
                </c:pt>
                <c:pt idx="11">
                  <c:v>-0.42261826174070316</c:v>
                </c:pt>
                <c:pt idx="12">
                  <c:v>-0.25881904510252085</c:v>
                </c:pt>
                <c:pt idx="13">
                  <c:v>-8.7155742747658568E-2</c:v>
                </c:pt>
                <c:pt idx="14">
                  <c:v>8.7155742747658568E-2</c:v>
                </c:pt>
                <c:pt idx="15">
                  <c:v>0.25881904510252068</c:v>
                </c:pt>
                <c:pt idx="16">
                  <c:v>0.42261826174070305</c:v>
                </c:pt>
                <c:pt idx="17">
                  <c:v>0.57357643635104605</c:v>
                </c:pt>
                <c:pt idx="18">
                  <c:v>0.70710678118654746</c:v>
                </c:pt>
                <c:pt idx="19">
                  <c:v>0.8191520442889918</c:v>
                </c:pt>
                <c:pt idx="20">
                  <c:v>0.90630778703664405</c:v>
                </c:pt>
                <c:pt idx="21">
                  <c:v>0.96592582628907886</c:v>
                </c:pt>
                <c:pt idx="22">
                  <c:v>0.99619469809174555</c:v>
                </c:pt>
                <c:pt idx="23">
                  <c:v>0.99619469809174555</c:v>
                </c:pt>
                <c:pt idx="24">
                  <c:v>0.96592582628907919</c:v>
                </c:pt>
                <c:pt idx="25">
                  <c:v>0.90630778703664405</c:v>
                </c:pt>
                <c:pt idx="26">
                  <c:v>0.81915204428899169</c:v>
                </c:pt>
                <c:pt idx="27">
                  <c:v>0.70710678118654757</c:v>
                </c:pt>
                <c:pt idx="28">
                  <c:v>0.57357643635104594</c:v>
                </c:pt>
                <c:pt idx="29">
                  <c:v>0.42261826174070316</c:v>
                </c:pt>
                <c:pt idx="30">
                  <c:v>0.25881904510252057</c:v>
                </c:pt>
                <c:pt idx="31">
                  <c:v>8.7155742747658568E-2</c:v>
                </c:pt>
                <c:pt idx="32">
                  <c:v>-8.7155742747658568E-2</c:v>
                </c:pt>
                <c:pt idx="33">
                  <c:v>-0.25881904510252035</c:v>
                </c:pt>
                <c:pt idx="34">
                  <c:v>-0.42261826174070338</c:v>
                </c:pt>
                <c:pt idx="35">
                  <c:v>-0.5735764363510466</c:v>
                </c:pt>
                <c:pt idx="36">
                  <c:v>-0.70710678118654746</c:v>
                </c:pt>
                <c:pt idx="37">
                  <c:v>-0.81915204428899169</c:v>
                </c:pt>
                <c:pt idx="38">
                  <c:v>-0.90630778703664405</c:v>
                </c:pt>
                <c:pt idx="39">
                  <c:v>-0.96592582628907919</c:v>
                </c:pt>
                <c:pt idx="40">
                  <c:v>-0.99619469809174555</c:v>
                </c:pt>
                <c:pt idx="41">
                  <c:v>-0.99619469809174555</c:v>
                </c:pt>
                <c:pt idx="42">
                  <c:v>-0.96592582628907919</c:v>
                </c:pt>
                <c:pt idx="43">
                  <c:v>-0.90630778703664405</c:v>
                </c:pt>
                <c:pt idx="44">
                  <c:v>-0.8191520442889918</c:v>
                </c:pt>
                <c:pt idx="45">
                  <c:v>-0.70710678118654757</c:v>
                </c:pt>
                <c:pt idx="46">
                  <c:v>-0.5735764363510466</c:v>
                </c:pt>
                <c:pt idx="47">
                  <c:v>-0.42261826174070294</c:v>
                </c:pt>
                <c:pt idx="48">
                  <c:v>-0.25881904510252068</c:v>
                </c:pt>
                <c:pt idx="49">
                  <c:v>-8.7155742747658568E-2</c:v>
                </c:pt>
                <c:pt idx="50">
                  <c:v>8.7155742747658568E-2</c:v>
                </c:pt>
                <c:pt idx="51">
                  <c:v>0.25881904510252107</c:v>
                </c:pt>
                <c:pt idx="52">
                  <c:v>0.42261826174070327</c:v>
                </c:pt>
                <c:pt idx="53">
                  <c:v>0.57357643635104605</c:v>
                </c:pt>
                <c:pt idx="54">
                  <c:v>0.70710678118654657</c:v>
                </c:pt>
              </c:numCache>
            </c:numRef>
          </c:val>
        </c:ser>
        <c:ser>
          <c:idx val="1"/>
          <c:order val="1"/>
          <c:tx>
            <c:v>y=sin x</c:v>
          </c:tx>
          <c:marker>
            <c:symbol val="none"/>
          </c:marker>
          <c:cat>
            <c:numRef>
              <c:f>Лист6!$C$1:$BE$1</c:f>
              <c:numCache>
                <c:formatCode>General</c:formatCode>
                <c:ptCount val="55"/>
              </c:numCache>
            </c:numRef>
          </c:cat>
          <c:val>
            <c:numRef>
              <c:f>Лист6!$C$6:$BE$6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-0.8660254037844437</c:v>
                </c:pt>
                <c:pt idx="4">
                  <c:v>-0.7660444431189869</c:v>
                </c:pt>
                <c:pt idx="5">
                  <c:v>-0.64278760968654436</c:v>
                </c:pt>
                <c:pt idx="6">
                  <c:v>-0.5</c:v>
                </c:pt>
                <c:pt idx="7">
                  <c:v>-0.34202014332567227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0.34202014332567227</c:v>
                </c:pt>
                <c:pt idx="12">
                  <c:v>0.5</c:v>
                </c:pt>
                <c:pt idx="13">
                  <c:v>0.64278760968654436</c:v>
                </c:pt>
                <c:pt idx="14">
                  <c:v>0.7660444431189869</c:v>
                </c:pt>
                <c:pt idx="15">
                  <c:v>0.8660254037844437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0.86602540378444381</c:v>
                </c:pt>
                <c:pt idx="22">
                  <c:v>0.7660444431189869</c:v>
                </c:pt>
                <c:pt idx="23">
                  <c:v>0.64278760968654458</c:v>
                </c:pt>
                <c:pt idx="24">
                  <c:v>0.5</c:v>
                </c:pt>
                <c:pt idx="25">
                  <c:v>0.34202014332567243</c:v>
                </c:pt>
                <c:pt idx="26">
                  <c:v>0.17364817766693041</c:v>
                </c:pt>
                <c:pt idx="27">
                  <c:v>1.2251484549086602E-16</c:v>
                </c:pt>
                <c:pt idx="28">
                  <c:v>-0.17364817766693091</c:v>
                </c:pt>
                <c:pt idx="29">
                  <c:v>-0.34202014332567227</c:v>
                </c:pt>
                <c:pt idx="30">
                  <c:v>-0.50000000000000011</c:v>
                </c:pt>
                <c:pt idx="31">
                  <c:v>-0.64278760968654436</c:v>
                </c:pt>
                <c:pt idx="32">
                  <c:v>-0.7660444431189869</c:v>
                </c:pt>
                <c:pt idx="33">
                  <c:v>-0.86602540378444348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-0.8660254037844437</c:v>
                </c:pt>
                <c:pt idx="40">
                  <c:v>-0.76604444311898712</c:v>
                </c:pt>
                <c:pt idx="41">
                  <c:v>-0.6427876096865448</c:v>
                </c:pt>
                <c:pt idx="42">
                  <c:v>-0.50000000000000044</c:v>
                </c:pt>
                <c:pt idx="43">
                  <c:v>-0.34202014332567215</c:v>
                </c:pt>
                <c:pt idx="44">
                  <c:v>-0.17364817766693041</c:v>
                </c:pt>
                <c:pt idx="45">
                  <c:v>-2.450296909817309E-16</c:v>
                </c:pt>
                <c:pt idx="46">
                  <c:v>0.17364817766692991</c:v>
                </c:pt>
                <c:pt idx="47">
                  <c:v>0.34202014332567254</c:v>
                </c:pt>
                <c:pt idx="48">
                  <c:v>0.5</c:v>
                </c:pt>
                <c:pt idx="49">
                  <c:v>0.64278760968654425</c:v>
                </c:pt>
                <c:pt idx="50">
                  <c:v>0.76604444311898656</c:v>
                </c:pt>
                <c:pt idx="51">
                  <c:v>0.86602540378444393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dLbls/>
        <c:marker val="1"/>
        <c:axId val="61996416"/>
        <c:axId val="62170240"/>
      </c:lineChart>
      <c:catAx>
        <c:axId val="61996416"/>
        <c:scaling>
          <c:orientation val="minMax"/>
        </c:scaling>
        <c:axPos val="b"/>
        <c:majorGridlines/>
        <c:numFmt formatCode="General" sourceLinked="1"/>
        <c:tickLblPos val="nextTo"/>
        <c:crossAx val="62170240"/>
        <c:crosses val="autoZero"/>
        <c:auto val="1"/>
        <c:lblAlgn val="ctr"/>
        <c:lblOffset val="100"/>
        <c:tickMarkSkip val="2"/>
      </c:catAx>
      <c:valAx>
        <c:axId val="62170240"/>
        <c:scaling>
          <c:orientation val="minMax"/>
        </c:scaling>
        <c:axPos val="l"/>
        <c:majorGridlines/>
        <c:numFmt formatCode="General" sourceLinked="1"/>
        <c:tickLblPos val="nextTo"/>
        <c:crossAx val="61996416"/>
        <c:crosses val="autoZero"/>
        <c:crossBetween val="midCat"/>
        <c:majorUnit val="0.5"/>
      </c:valAx>
    </c:plotArea>
    <c:plotVisOnly val="1"/>
    <c:dispBlanksAs val="gap"/>
  </c:chart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7.6133027363464917E-2"/>
          <c:y val="3.4996489152496965E-2"/>
          <c:w val="0.9082334977936759"/>
          <c:h val="0.87265941618332554"/>
        </c:manualLayout>
      </c:layout>
      <c:lineChart>
        <c:grouping val="standard"/>
        <c:ser>
          <c:idx val="0"/>
          <c:order val="0"/>
          <c:tx>
            <c:v>y=sin x+3</c:v>
          </c:tx>
          <c:marker>
            <c:symbol val="none"/>
          </c:marker>
          <c:cat>
            <c:numRef>
              <c:f>Лист7!$C$1:$BE$1</c:f>
              <c:numCache>
                <c:formatCode>General</c:formatCode>
                <c:ptCount val="55"/>
              </c:numCache>
            </c:numRef>
          </c:cat>
          <c:val>
            <c:numRef>
              <c:f>Лист7!$C$4:$BE$4</c:f>
              <c:numCache>
                <c:formatCode>General</c:formatCode>
                <c:ptCount val="55"/>
                <c:pt idx="0">
                  <c:v>-0.70710678118654746</c:v>
                </c:pt>
                <c:pt idx="1">
                  <c:v>-0.57357643635104605</c:v>
                </c:pt>
                <c:pt idx="2">
                  <c:v>-0.42261826174070288</c:v>
                </c:pt>
                <c:pt idx="3">
                  <c:v>-0.25881904510252068</c:v>
                </c:pt>
                <c:pt idx="4">
                  <c:v>-8.7155742747658568E-2</c:v>
                </c:pt>
                <c:pt idx="5">
                  <c:v>8.7155742747658568E-2</c:v>
                </c:pt>
                <c:pt idx="6">
                  <c:v>0.25881904510252085</c:v>
                </c:pt>
                <c:pt idx="7">
                  <c:v>0.42261826174070294</c:v>
                </c:pt>
                <c:pt idx="8">
                  <c:v>0.57357643635104605</c:v>
                </c:pt>
                <c:pt idx="9">
                  <c:v>0.70710678118654746</c:v>
                </c:pt>
                <c:pt idx="10">
                  <c:v>0.8191520442889918</c:v>
                </c:pt>
                <c:pt idx="11">
                  <c:v>0.90630778703664427</c:v>
                </c:pt>
                <c:pt idx="12">
                  <c:v>0.96592582628907819</c:v>
                </c:pt>
                <c:pt idx="13">
                  <c:v>0.99619469809174555</c:v>
                </c:pt>
                <c:pt idx="14">
                  <c:v>0.99619469809174555</c:v>
                </c:pt>
                <c:pt idx="15">
                  <c:v>0.96592582628907853</c:v>
                </c:pt>
                <c:pt idx="16">
                  <c:v>0.90630778703664427</c:v>
                </c:pt>
                <c:pt idx="17">
                  <c:v>0.81915204428899169</c:v>
                </c:pt>
                <c:pt idx="18">
                  <c:v>0.70710678118654757</c:v>
                </c:pt>
                <c:pt idx="19">
                  <c:v>0.5735764363510466</c:v>
                </c:pt>
                <c:pt idx="20">
                  <c:v>0.42261826174070294</c:v>
                </c:pt>
                <c:pt idx="21">
                  <c:v>0.25881904510252102</c:v>
                </c:pt>
                <c:pt idx="22">
                  <c:v>8.7155742747658568E-2</c:v>
                </c:pt>
                <c:pt idx="23">
                  <c:v>-8.7155742747658568E-2</c:v>
                </c:pt>
                <c:pt idx="24">
                  <c:v>-0.25881904510252085</c:v>
                </c:pt>
                <c:pt idx="25">
                  <c:v>-0.42261826174070277</c:v>
                </c:pt>
                <c:pt idx="26">
                  <c:v>-0.5735764363510466</c:v>
                </c:pt>
                <c:pt idx="27">
                  <c:v>-0.70710678118654746</c:v>
                </c:pt>
                <c:pt idx="28">
                  <c:v>-0.81915204428899213</c:v>
                </c:pt>
                <c:pt idx="29">
                  <c:v>-0.90630778703664427</c:v>
                </c:pt>
                <c:pt idx="30">
                  <c:v>-0.96592582628907853</c:v>
                </c:pt>
                <c:pt idx="31">
                  <c:v>-0.99619469809174555</c:v>
                </c:pt>
                <c:pt idx="32">
                  <c:v>-0.99619469809174555</c:v>
                </c:pt>
                <c:pt idx="33">
                  <c:v>-0.96592582628907853</c:v>
                </c:pt>
                <c:pt idx="34">
                  <c:v>-0.90630778703664427</c:v>
                </c:pt>
                <c:pt idx="35">
                  <c:v>-0.8191520442889918</c:v>
                </c:pt>
                <c:pt idx="36">
                  <c:v>-0.70710678118654757</c:v>
                </c:pt>
                <c:pt idx="37">
                  <c:v>-0.5735764363510466</c:v>
                </c:pt>
                <c:pt idx="38">
                  <c:v>-0.42261826174070277</c:v>
                </c:pt>
                <c:pt idx="39">
                  <c:v>-0.25881904510252068</c:v>
                </c:pt>
                <c:pt idx="40">
                  <c:v>-8.7155742747658568E-2</c:v>
                </c:pt>
                <c:pt idx="41">
                  <c:v>8.7155742747658568E-2</c:v>
                </c:pt>
                <c:pt idx="42">
                  <c:v>0.2588190451025203</c:v>
                </c:pt>
                <c:pt idx="43">
                  <c:v>0.42261826174070305</c:v>
                </c:pt>
                <c:pt idx="44">
                  <c:v>0.57357643635104605</c:v>
                </c:pt>
                <c:pt idx="45">
                  <c:v>0.70710678118654657</c:v>
                </c:pt>
                <c:pt idx="46">
                  <c:v>0.81915204428899169</c:v>
                </c:pt>
                <c:pt idx="47">
                  <c:v>0.90630778703664427</c:v>
                </c:pt>
                <c:pt idx="48">
                  <c:v>0.96592582628907853</c:v>
                </c:pt>
                <c:pt idx="49">
                  <c:v>0.99619469809174555</c:v>
                </c:pt>
                <c:pt idx="50">
                  <c:v>0.99619469809174555</c:v>
                </c:pt>
                <c:pt idx="51">
                  <c:v>0.96592582628907853</c:v>
                </c:pt>
                <c:pt idx="52">
                  <c:v>0.90630778703664461</c:v>
                </c:pt>
                <c:pt idx="53">
                  <c:v>0.81915204428899235</c:v>
                </c:pt>
                <c:pt idx="54">
                  <c:v>0.70710678118654757</c:v>
                </c:pt>
              </c:numCache>
            </c:numRef>
          </c:val>
        </c:ser>
        <c:ser>
          <c:idx val="1"/>
          <c:order val="1"/>
          <c:tx>
            <c:v>y=sin x</c:v>
          </c:tx>
          <c:marker>
            <c:symbol val="none"/>
          </c:marker>
          <c:cat>
            <c:numRef>
              <c:f>Лист7!$C$1:$BE$1</c:f>
              <c:numCache>
                <c:formatCode>General</c:formatCode>
                <c:ptCount val="55"/>
              </c:numCache>
            </c:numRef>
          </c:cat>
          <c:val>
            <c:numRef>
              <c:f>Лист7!$C$6:$BE$6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-0.86602540378444326</c:v>
                </c:pt>
                <c:pt idx="4">
                  <c:v>-0.76604444311898634</c:v>
                </c:pt>
                <c:pt idx="5">
                  <c:v>-0.64278760968654414</c:v>
                </c:pt>
                <c:pt idx="6">
                  <c:v>-0.5</c:v>
                </c:pt>
                <c:pt idx="7">
                  <c:v>-0.34202014332567204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0.34202014332567204</c:v>
                </c:pt>
                <c:pt idx="12">
                  <c:v>0.5</c:v>
                </c:pt>
                <c:pt idx="13">
                  <c:v>0.64278760968654414</c:v>
                </c:pt>
                <c:pt idx="14">
                  <c:v>0.76604444311898634</c:v>
                </c:pt>
                <c:pt idx="15">
                  <c:v>0.86602540378444326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0.86602540378444348</c:v>
                </c:pt>
                <c:pt idx="22">
                  <c:v>0.76604444311898634</c:v>
                </c:pt>
                <c:pt idx="23">
                  <c:v>0.64278760968654425</c:v>
                </c:pt>
                <c:pt idx="24">
                  <c:v>0.5</c:v>
                </c:pt>
                <c:pt idx="25">
                  <c:v>0.34202014332567227</c:v>
                </c:pt>
                <c:pt idx="26">
                  <c:v>0.17364817766693041</c:v>
                </c:pt>
                <c:pt idx="27">
                  <c:v>1.2251484549086577E-16</c:v>
                </c:pt>
                <c:pt idx="28">
                  <c:v>-0.17364817766693091</c:v>
                </c:pt>
                <c:pt idx="29">
                  <c:v>-0.34202014332567204</c:v>
                </c:pt>
                <c:pt idx="30">
                  <c:v>-0.50000000000000011</c:v>
                </c:pt>
                <c:pt idx="31">
                  <c:v>-0.64278760968654414</c:v>
                </c:pt>
                <c:pt idx="32">
                  <c:v>-0.76604444311898634</c:v>
                </c:pt>
                <c:pt idx="33">
                  <c:v>-0.86602540378444315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-0.86602540378444326</c:v>
                </c:pt>
                <c:pt idx="40">
                  <c:v>-0.76604444311898656</c:v>
                </c:pt>
                <c:pt idx="41">
                  <c:v>-0.64278760968654436</c:v>
                </c:pt>
                <c:pt idx="42">
                  <c:v>-0.50000000000000044</c:v>
                </c:pt>
                <c:pt idx="43">
                  <c:v>-0.34202014332567193</c:v>
                </c:pt>
                <c:pt idx="44">
                  <c:v>-0.17364817766693041</c:v>
                </c:pt>
                <c:pt idx="45">
                  <c:v>-2.4502969098173051E-16</c:v>
                </c:pt>
                <c:pt idx="46">
                  <c:v>0.17364817766692991</c:v>
                </c:pt>
                <c:pt idx="47">
                  <c:v>0.34202014332567238</c:v>
                </c:pt>
                <c:pt idx="48">
                  <c:v>0.5</c:v>
                </c:pt>
                <c:pt idx="49">
                  <c:v>0.64278760968654403</c:v>
                </c:pt>
                <c:pt idx="50">
                  <c:v>0.76604444311898612</c:v>
                </c:pt>
                <c:pt idx="51">
                  <c:v>0.8660254037844437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dLbls/>
        <c:marker val="1"/>
        <c:axId val="62363520"/>
        <c:axId val="62365056"/>
      </c:lineChart>
      <c:catAx>
        <c:axId val="62363520"/>
        <c:scaling>
          <c:orientation val="minMax"/>
        </c:scaling>
        <c:axPos val="b"/>
        <c:majorGridlines/>
        <c:numFmt formatCode="General" sourceLinked="1"/>
        <c:tickLblPos val="nextTo"/>
        <c:crossAx val="62365056"/>
        <c:crosses val="autoZero"/>
        <c:auto val="1"/>
        <c:lblAlgn val="ctr"/>
        <c:lblOffset val="100"/>
        <c:tickMarkSkip val="2"/>
      </c:catAx>
      <c:valAx>
        <c:axId val="62365056"/>
        <c:scaling>
          <c:orientation val="minMax"/>
        </c:scaling>
        <c:axPos val="l"/>
        <c:majorGridlines/>
        <c:numFmt formatCode="General" sourceLinked="1"/>
        <c:tickLblPos val="nextTo"/>
        <c:crossAx val="62363520"/>
        <c:crosses val="autoZero"/>
        <c:crossBetween val="midCat"/>
        <c:majorUnit val="0.5"/>
      </c:valAx>
    </c:plotArea>
    <c:plotVisOnly val="1"/>
    <c:dispBlanksAs val="gap"/>
  </c:chart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0"/>
          <c:order val="0"/>
          <c:tx>
            <c:v>y=sin x+3</c:v>
          </c:tx>
          <c:marker>
            <c:symbol val="none"/>
          </c:marker>
          <c:cat>
            <c:numRef>
              <c:f>Лист2!$C$1:$BE$1</c:f>
              <c:numCache>
                <c:formatCode>General</c:formatCode>
                <c:ptCount val="55"/>
              </c:numCache>
            </c:numRef>
          </c:cat>
          <c:val>
            <c:numRef>
              <c:f>Лист2!$C$4:$BE$4</c:f>
              <c:numCache>
                <c:formatCode>General</c:formatCode>
                <c:ptCount val="55"/>
                <c:pt idx="0">
                  <c:v>-3</c:v>
                </c:pt>
                <c:pt idx="1">
                  <c:v>-2.9544232590366239</c:v>
                </c:pt>
                <c:pt idx="2">
                  <c:v>-2.8190778623577248</c:v>
                </c:pt>
                <c:pt idx="3">
                  <c:v>-2.5980762113533182</c:v>
                </c:pt>
                <c:pt idx="4">
                  <c:v>-2.298133329356951</c:v>
                </c:pt>
                <c:pt idx="5">
                  <c:v>-1.9283628290596266</c:v>
                </c:pt>
                <c:pt idx="6">
                  <c:v>-1.4999999999999856</c:v>
                </c:pt>
                <c:pt idx="7">
                  <c:v>-1.0260604299770142</c:v>
                </c:pt>
                <c:pt idx="8">
                  <c:v>-0.52094453300079546</c:v>
                </c:pt>
                <c:pt idx="9">
                  <c:v>0</c:v>
                </c:pt>
                <c:pt idx="10">
                  <c:v>0.52094453300079546</c:v>
                </c:pt>
                <c:pt idx="11">
                  <c:v>1.0260604299770142</c:v>
                </c:pt>
                <c:pt idx="12">
                  <c:v>1.4999999999999856</c:v>
                </c:pt>
                <c:pt idx="13">
                  <c:v>1.9283628290596266</c:v>
                </c:pt>
                <c:pt idx="14">
                  <c:v>2.298133329356951</c:v>
                </c:pt>
                <c:pt idx="15">
                  <c:v>2.5980762113533182</c:v>
                </c:pt>
                <c:pt idx="16">
                  <c:v>2.8190778623577248</c:v>
                </c:pt>
                <c:pt idx="17">
                  <c:v>2.9544232590366239</c:v>
                </c:pt>
                <c:pt idx="18">
                  <c:v>3</c:v>
                </c:pt>
                <c:pt idx="19">
                  <c:v>2.9544232590366239</c:v>
                </c:pt>
                <c:pt idx="20">
                  <c:v>2.8190778623577253</c:v>
                </c:pt>
                <c:pt idx="21">
                  <c:v>2.5980762113533182</c:v>
                </c:pt>
                <c:pt idx="22">
                  <c:v>2.298133329356951</c:v>
                </c:pt>
                <c:pt idx="23">
                  <c:v>1.9283628290596271</c:v>
                </c:pt>
                <c:pt idx="24">
                  <c:v>1.4999999999999856</c:v>
                </c:pt>
                <c:pt idx="25">
                  <c:v>1.0260604299770146</c:v>
                </c:pt>
                <c:pt idx="26">
                  <c:v>0.52094453300079524</c:v>
                </c:pt>
                <c:pt idx="27">
                  <c:v>3.6754453647259611E-16</c:v>
                </c:pt>
                <c:pt idx="28">
                  <c:v>-0.52094453300079591</c:v>
                </c:pt>
                <c:pt idx="29">
                  <c:v>-1.026060429977014</c:v>
                </c:pt>
                <c:pt idx="30">
                  <c:v>-1.5000000000000004</c:v>
                </c:pt>
                <c:pt idx="31">
                  <c:v>-1.9283628290596266</c:v>
                </c:pt>
                <c:pt idx="32">
                  <c:v>-2.298133329356951</c:v>
                </c:pt>
                <c:pt idx="33">
                  <c:v>-2.5980762113533151</c:v>
                </c:pt>
                <c:pt idx="34">
                  <c:v>-2.8190778623577253</c:v>
                </c:pt>
                <c:pt idx="35">
                  <c:v>-2.9544232590366239</c:v>
                </c:pt>
                <c:pt idx="36">
                  <c:v>-3</c:v>
                </c:pt>
                <c:pt idx="37">
                  <c:v>-2.9544232590366244</c:v>
                </c:pt>
                <c:pt idx="38">
                  <c:v>-2.8190778623577248</c:v>
                </c:pt>
                <c:pt idx="39">
                  <c:v>-2.5980762113533182</c:v>
                </c:pt>
                <c:pt idx="40">
                  <c:v>-2.2981333293569515</c:v>
                </c:pt>
                <c:pt idx="41">
                  <c:v>-1.9283628290596273</c:v>
                </c:pt>
                <c:pt idx="42">
                  <c:v>-1.5000000000000013</c:v>
                </c:pt>
                <c:pt idx="43">
                  <c:v>-1.026060429977014</c:v>
                </c:pt>
                <c:pt idx="44">
                  <c:v>-0.52094453300079568</c:v>
                </c:pt>
                <c:pt idx="45">
                  <c:v>-7.3508907294519518E-16</c:v>
                </c:pt>
                <c:pt idx="46">
                  <c:v>0.52094453300079435</c:v>
                </c:pt>
                <c:pt idx="47">
                  <c:v>1.0260604299770149</c:v>
                </c:pt>
                <c:pt idx="48">
                  <c:v>1.5</c:v>
                </c:pt>
                <c:pt idx="49">
                  <c:v>1.9283628290596262</c:v>
                </c:pt>
                <c:pt idx="50">
                  <c:v>2.2981333293569506</c:v>
                </c:pt>
                <c:pt idx="51">
                  <c:v>2.5980762113533182</c:v>
                </c:pt>
                <c:pt idx="52">
                  <c:v>2.8190778623577253</c:v>
                </c:pt>
                <c:pt idx="53">
                  <c:v>2.9544232590366239</c:v>
                </c:pt>
                <c:pt idx="54">
                  <c:v>3</c:v>
                </c:pt>
              </c:numCache>
            </c:numRef>
          </c:val>
        </c:ser>
        <c:ser>
          <c:idx val="1"/>
          <c:order val="1"/>
          <c:tx>
            <c:v>y=sin x</c:v>
          </c:tx>
          <c:marker>
            <c:symbol val="none"/>
          </c:marker>
          <c:cat>
            <c:numRef>
              <c:f>Лист2!$C$1:$BE$1</c:f>
              <c:numCache>
                <c:formatCode>General</c:formatCode>
                <c:ptCount val="55"/>
              </c:numCache>
            </c:numRef>
          </c:cat>
          <c:val>
            <c:numRef>
              <c:f>Лист2!$C$6:$BE$6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-0.8660254037844437</c:v>
                </c:pt>
                <c:pt idx="4">
                  <c:v>-0.7660444431189869</c:v>
                </c:pt>
                <c:pt idx="5">
                  <c:v>-0.64278760968654436</c:v>
                </c:pt>
                <c:pt idx="6">
                  <c:v>-0.5</c:v>
                </c:pt>
                <c:pt idx="7">
                  <c:v>-0.34202014332567227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0.34202014332567227</c:v>
                </c:pt>
                <c:pt idx="12">
                  <c:v>0.5</c:v>
                </c:pt>
                <c:pt idx="13">
                  <c:v>0.64278760968654436</c:v>
                </c:pt>
                <c:pt idx="14">
                  <c:v>0.7660444431189869</c:v>
                </c:pt>
                <c:pt idx="15">
                  <c:v>0.8660254037844437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0.86602540378444381</c:v>
                </c:pt>
                <c:pt idx="22">
                  <c:v>0.7660444431189869</c:v>
                </c:pt>
                <c:pt idx="23">
                  <c:v>0.64278760968654458</c:v>
                </c:pt>
                <c:pt idx="24">
                  <c:v>0.5</c:v>
                </c:pt>
                <c:pt idx="25">
                  <c:v>0.34202014332567243</c:v>
                </c:pt>
                <c:pt idx="26">
                  <c:v>0.17364817766693041</c:v>
                </c:pt>
                <c:pt idx="27">
                  <c:v>1.2251484549086602E-16</c:v>
                </c:pt>
                <c:pt idx="28">
                  <c:v>-0.17364817766693091</c:v>
                </c:pt>
                <c:pt idx="29">
                  <c:v>-0.34202014332567227</c:v>
                </c:pt>
                <c:pt idx="30">
                  <c:v>-0.50000000000000011</c:v>
                </c:pt>
                <c:pt idx="31">
                  <c:v>-0.64278760968654436</c:v>
                </c:pt>
                <c:pt idx="32">
                  <c:v>-0.7660444431189869</c:v>
                </c:pt>
                <c:pt idx="33">
                  <c:v>-0.86602540378444348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-0.8660254037844437</c:v>
                </c:pt>
                <c:pt idx="40">
                  <c:v>-0.76604444311898712</c:v>
                </c:pt>
                <c:pt idx="41">
                  <c:v>-0.6427876096865448</c:v>
                </c:pt>
                <c:pt idx="42">
                  <c:v>-0.50000000000000044</c:v>
                </c:pt>
                <c:pt idx="43">
                  <c:v>-0.34202014332567215</c:v>
                </c:pt>
                <c:pt idx="44">
                  <c:v>-0.17364817766693041</c:v>
                </c:pt>
                <c:pt idx="45">
                  <c:v>-2.450296909817309E-16</c:v>
                </c:pt>
                <c:pt idx="46">
                  <c:v>0.17364817766692991</c:v>
                </c:pt>
                <c:pt idx="47">
                  <c:v>0.34202014332567254</c:v>
                </c:pt>
                <c:pt idx="48">
                  <c:v>0.5</c:v>
                </c:pt>
                <c:pt idx="49">
                  <c:v>0.64278760968654425</c:v>
                </c:pt>
                <c:pt idx="50">
                  <c:v>0.76604444311898656</c:v>
                </c:pt>
                <c:pt idx="51">
                  <c:v>0.86602540378444393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dLbls/>
        <c:marker val="1"/>
        <c:axId val="62389248"/>
        <c:axId val="62468864"/>
      </c:lineChart>
      <c:catAx>
        <c:axId val="62389248"/>
        <c:scaling>
          <c:orientation val="minMax"/>
        </c:scaling>
        <c:axPos val="b"/>
        <c:majorGridlines/>
        <c:numFmt formatCode="General" sourceLinked="1"/>
        <c:tickLblPos val="nextTo"/>
        <c:crossAx val="62468864"/>
        <c:crosses val="autoZero"/>
        <c:auto val="1"/>
        <c:lblAlgn val="ctr"/>
        <c:lblOffset val="100"/>
        <c:tickMarkSkip val="2"/>
      </c:catAx>
      <c:valAx>
        <c:axId val="62468864"/>
        <c:scaling>
          <c:orientation val="minMax"/>
        </c:scaling>
        <c:axPos val="l"/>
        <c:majorGridlines/>
        <c:numFmt formatCode="General" sourceLinked="1"/>
        <c:tickLblPos val="nextTo"/>
        <c:crossAx val="62389248"/>
        <c:crosses val="autoZero"/>
        <c:crossBetween val="midCat"/>
        <c:majorUnit val="0.5"/>
      </c:valAx>
    </c:plotArea>
    <c:plotVisOnly val="1"/>
    <c:dispBlanksAs val="gap"/>
  </c:chart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/>
      <c:lineChart>
        <c:grouping val="standard"/>
        <c:ser>
          <c:idx val="2"/>
          <c:order val="2"/>
          <c:tx>
            <c:v>y=sin x+3</c:v>
          </c:tx>
          <c:marker>
            <c:symbol val="none"/>
          </c:marker>
          <c:cat>
            <c:numRef>
              <c:f>Лист3!$C$1:$BE$1</c:f>
              <c:numCache>
                <c:formatCode>General</c:formatCode>
                <c:ptCount val="55"/>
              </c:numCache>
            </c:numRef>
          </c:cat>
          <c:val>
            <c:numRef>
              <c:f>Лист3!$C$4:$BE$4</c:f>
              <c:numCache>
                <c:formatCode>General</c:formatCode>
                <c:ptCount val="55"/>
                <c:pt idx="0">
                  <c:v>-0.33333333333333331</c:v>
                </c:pt>
                <c:pt idx="1">
                  <c:v>-0.32826925100407156</c:v>
                </c:pt>
                <c:pt idx="2">
                  <c:v>-0.31323087359530288</c:v>
                </c:pt>
                <c:pt idx="3">
                  <c:v>-0.28867513459481287</c:v>
                </c:pt>
                <c:pt idx="4">
                  <c:v>-0.25534814770632575</c:v>
                </c:pt>
                <c:pt idx="5">
                  <c:v>-0.21426253656218175</c:v>
                </c:pt>
                <c:pt idx="6">
                  <c:v>-0.16666666666666663</c:v>
                </c:pt>
                <c:pt idx="7">
                  <c:v>-0.11400671444189037</c:v>
                </c:pt>
                <c:pt idx="8">
                  <c:v>-5.7882725888977124E-2</c:v>
                </c:pt>
                <c:pt idx="9">
                  <c:v>0</c:v>
                </c:pt>
                <c:pt idx="10">
                  <c:v>5.7882725888977124E-2</c:v>
                </c:pt>
                <c:pt idx="11">
                  <c:v>0.11400671444189037</c:v>
                </c:pt>
                <c:pt idx="12">
                  <c:v>0.16666666666666663</c:v>
                </c:pt>
                <c:pt idx="13">
                  <c:v>0.21426253656218175</c:v>
                </c:pt>
                <c:pt idx="14">
                  <c:v>0.25534814770632575</c:v>
                </c:pt>
                <c:pt idx="15">
                  <c:v>0.28867513459481287</c:v>
                </c:pt>
                <c:pt idx="16">
                  <c:v>0.31323087359530288</c:v>
                </c:pt>
                <c:pt idx="17">
                  <c:v>0.32826925100407156</c:v>
                </c:pt>
                <c:pt idx="18">
                  <c:v>0.33333333333333331</c:v>
                </c:pt>
                <c:pt idx="19">
                  <c:v>0.32826925100407156</c:v>
                </c:pt>
                <c:pt idx="20">
                  <c:v>0.31323087359530288</c:v>
                </c:pt>
                <c:pt idx="21">
                  <c:v>0.28867513459481287</c:v>
                </c:pt>
                <c:pt idx="22">
                  <c:v>0.25534814770632575</c:v>
                </c:pt>
                <c:pt idx="23">
                  <c:v>0.2142625365621818</c:v>
                </c:pt>
                <c:pt idx="24">
                  <c:v>0.16666666666666663</c:v>
                </c:pt>
                <c:pt idx="25">
                  <c:v>0.11400671444189041</c:v>
                </c:pt>
                <c:pt idx="26">
                  <c:v>5.7882725888977124E-2</c:v>
                </c:pt>
                <c:pt idx="27">
                  <c:v>4.0838281830289166E-17</c:v>
                </c:pt>
                <c:pt idx="28">
                  <c:v>-5.7882725888977124E-2</c:v>
                </c:pt>
                <c:pt idx="29">
                  <c:v>-0.11400671444189037</c:v>
                </c:pt>
                <c:pt idx="30">
                  <c:v>-0.16666666666666669</c:v>
                </c:pt>
                <c:pt idx="31">
                  <c:v>-0.21426253656218175</c:v>
                </c:pt>
                <c:pt idx="32">
                  <c:v>-0.25534814770632575</c:v>
                </c:pt>
                <c:pt idx="33">
                  <c:v>-0.28867513459481281</c:v>
                </c:pt>
                <c:pt idx="34">
                  <c:v>-0.31323087359530288</c:v>
                </c:pt>
                <c:pt idx="35">
                  <c:v>-0.32826925100407156</c:v>
                </c:pt>
                <c:pt idx="36">
                  <c:v>-0.33333333333333331</c:v>
                </c:pt>
                <c:pt idx="37">
                  <c:v>-0.32826925100407156</c:v>
                </c:pt>
                <c:pt idx="38">
                  <c:v>-0.31323087359530288</c:v>
                </c:pt>
                <c:pt idx="39">
                  <c:v>-0.28867513459481287</c:v>
                </c:pt>
                <c:pt idx="40">
                  <c:v>-0.25534814770632575</c:v>
                </c:pt>
                <c:pt idx="41">
                  <c:v>-0.21426253656218186</c:v>
                </c:pt>
                <c:pt idx="42">
                  <c:v>-0.1666666666666668</c:v>
                </c:pt>
                <c:pt idx="43">
                  <c:v>-0.11400671444189034</c:v>
                </c:pt>
                <c:pt idx="44">
                  <c:v>-5.7882725888977124E-2</c:v>
                </c:pt>
                <c:pt idx="45">
                  <c:v>-8.1676563660577704E-17</c:v>
                </c:pt>
                <c:pt idx="46">
                  <c:v>5.7882725888977124E-2</c:v>
                </c:pt>
                <c:pt idx="47">
                  <c:v>0.11400671444189044</c:v>
                </c:pt>
                <c:pt idx="48">
                  <c:v>0.16666666666666666</c:v>
                </c:pt>
                <c:pt idx="49">
                  <c:v>0.21426253656218169</c:v>
                </c:pt>
                <c:pt idx="50">
                  <c:v>0.25534814770632575</c:v>
                </c:pt>
                <c:pt idx="51">
                  <c:v>0.28867513459481292</c:v>
                </c:pt>
                <c:pt idx="52">
                  <c:v>0.31323087359530288</c:v>
                </c:pt>
                <c:pt idx="53">
                  <c:v>0.32826925100407156</c:v>
                </c:pt>
                <c:pt idx="54">
                  <c:v>0.33333333333333331</c:v>
                </c:pt>
              </c:numCache>
            </c:numRef>
          </c:val>
        </c:ser>
        <c:ser>
          <c:idx val="3"/>
          <c:order val="3"/>
          <c:tx>
            <c:v>y=sin x</c:v>
          </c:tx>
          <c:marker>
            <c:symbol val="none"/>
          </c:marker>
          <c:cat>
            <c:numRef>
              <c:f>Лист3!$C$1:$BE$1</c:f>
              <c:numCache>
                <c:formatCode>General</c:formatCode>
                <c:ptCount val="55"/>
              </c:numCache>
            </c:numRef>
          </c:cat>
          <c:val>
            <c:numRef>
              <c:f>Лист3!$C$6:$BE$6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-0.8660254037844437</c:v>
                </c:pt>
                <c:pt idx="4">
                  <c:v>-0.7660444431189869</c:v>
                </c:pt>
                <c:pt idx="5">
                  <c:v>-0.64278760968654436</c:v>
                </c:pt>
                <c:pt idx="6">
                  <c:v>-0.5</c:v>
                </c:pt>
                <c:pt idx="7">
                  <c:v>-0.34202014332567227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0.34202014332567227</c:v>
                </c:pt>
                <c:pt idx="12">
                  <c:v>0.5</c:v>
                </c:pt>
                <c:pt idx="13">
                  <c:v>0.64278760968654436</c:v>
                </c:pt>
                <c:pt idx="14">
                  <c:v>0.7660444431189869</c:v>
                </c:pt>
                <c:pt idx="15">
                  <c:v>0.8660254037844437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0.86602540378444381</c:v>
                </c:pt>
                <c:pt idx="22">
                  <c:v>0.7660444431189869</c:v>
                </c:pt>
                <c:pt idx="23">
                  <c:v>0.64278760968654458</c:v>
                </c:pt>
                <c:pt idx="24">
                  <c:v>0.5</c:v>
                </c:pt>
                <c:pt idx="25">
                  <c:v>0.34202014332567243</c:v>
                </c:pt>
                <c:pt idx="26">
                  <c:v>0.17364817766693041</c:v>
                </c:pt>
                <c:pt idx="27">
                  <c:v>1.2251484549086602E-16</c:v>
                </c:pt>
                <c:pt idx="28">
                  <c:v>-0.17364817766693091</c:v>
                </c:pt>
                <c:pt idx="29">
                  <c:v>-0.34202014332567227</c:v>
                </c:pt>
                <c:pt idx="30">
                  <c:v>-0.50000000000000011</c:v>
                </c:pt>
                <c:pt idx="31">
                  <c:v>-0.64278760968654436</c:v>
                </c:pt>
                <c:pt idx="32">
                  <c:v>-0.7660444431189869</c:v>
                </c:pt>
                <c:pt idx="33">
                  <c:v>-0.86602540378444348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-0.8660254037844437</c:v>
                </c:pt>
                <c:pt idx="40">
                  <c:v>-0.76604444311898712</c:v>
                </c:pt>
                <c:pt idx="41">
                  <c:v>-0.6427876096865448</c:v>
                </c:pt>
                <c:pt idx="42">
                  <c:v>-0.50000000000000044</c:v>
                </c:pt>
                <c:pt idx="43">
                  <c:v>-0.34202014332567215</c:v>
                </c:pt>
                <c:pt idx="44">
                  <c:v>-0.17364817766693041</c:v>
                </c:pt>
                <c:pt idx="45">
                  <c:v>-2.450296909817309E-16</c:v>
                </c:pt>
                <c:pt idx="46">
                  <c:v>0.17364817766692991</c:v>
                </c:pt>
                <c:pt idx="47">
                  <c:v>0.34202014332567254</c:v>
                </c:pt>
                <c:pt idx="48">
                  <c:v>0.5</c:v>
                </c:pt>
                <c:pt idx="49">
                  <c:v>0.64278760968654425</c:v>
                </c:pt>
                <c:pt idx="50">
                  <c:v>0.76604444311898656</c:v>
                </c:pt>
                <c:pt idx="51">
                  <c:v>0.86602540378444393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ser>
          <c:idx val="4"/>
          <c:order val="4"/>
          <c:tx>
            <c:v>y=sin x+3</c:v>
          </c:tx>
          <c:marker>
            <c:symbol val="none"/>
          </c:marker>
          <c:cat>
            <c:numRef>
              <c:f>Лист3!$C$1:$BE$1</c:f>
              <c:numCache>
                <c:formatCode>General</c:formatCode>
                <c:ptCount val="55"/>
              </c:numCache>
            </c:numRef>
          </c:cat>
          <c:val>
            <c:numRef>
              <c:f>Лист3!$C$4:$BE$4</c:f>
              <c:numCache>
                <c:formatCode>General</c:formatCode>
                <c:ptCount val="55"/>
                <c:pt idx="0">
                  <c:v>-0.33333333333333331</c:v>
                </c:pt>
                <c:pt idx="1">
                  <c:v>-0.32826925100407156</c:v>
                </c:pt>
                <c:pt idx="2">
                  <c:v>-0.31323087359530288</c:v>
                </c:pt>
                <c:pt idx="3">
                  <c:v>-0.28867513459481287</c:v>
                </c:pt>
                <c:pt idx="4">
                  <c:v>-0.25534814770632575</c:v>
                </c:pt>
                <c:pt idx="5">
                  <c:v>-0.21426253656218175</c:v>
                </c:pt>
                <c:pt idx="6">
                  <c:v>-0.16666666666666663</c:v>
                </c:pt>
                <c:pt idx="7">
                  <c:v>-0.11400671444189037</c:v>
                </c:pt>
                <c:pt idx="8">
                  <c:v>-5.7882725888977124E-2</c:v>
                </c:pt>
                <c:pt idx="9">
                  <c:v>0</c:v>
                </c:pt>
                <c:pt idx="10">
                  <c:v>5.7882725888977124E-2</c:v>
                </c:pt>
                <c:pt idx="11">
                  <c:v>0.11400671444189037</c:v>
                </c:pt>
                <c:pt idx="12">
                  <c:v>0.16666666666666663</c:v>
                </c:pt>
                <c:pt idx="13">
                  <c:v>0.21426253656218175</c:v>
                </c:pt>
                <c:pt idx="14">
                  <c:v>0.25534814770632575</c:v>
                </c:pt>
                <c:pt idx="15">
                  <c:v>0.28867513459481287</c:v>
                </c:pt>
                <c:pt idx="16">
                  <c:v>0.31323087359530288</c:v>
                </c:pt>
                <c:pt idx="17">
                  <c:v>0.32826925100407156</c:v>
                </c:pt>
                <c:pt idx="18">
                  <c:v>0.33333333333333331</c:v>
                </c:pt>
                <c:pt idx="19">
                  <c:v>0.32826925100407156</c:v>
                </c:pt>
                <c:pt idx="20">
                  <c:v>0.31323087359530288</c:v>
                </c:pt>
                <c:pt idx="21">
                  <c:v>0.28867513459481287</c:v>
                </c:pt>
                <c:pt idx="22">
                  <c:v>0.25534814770632575</c:v>
                </c:pt>
                <c:pt idx="23">
                  <c:v>0.2142625365621818</c:v>
                </c:pt>
                <c:pt idx="24">
                  <c:v>0.16666666666666663</c:v>
                </c:pt>
                <c:pt idx="25">
                  <c:v>0.11400671444189041</c:v>
                </c:pt>
                <c:pt idx="26">
                  <c:v>5.7882725888977124E-2</c:v>
                </c:pt>
                <c:pt idx="27">
                  <c:v>4.0838281830289166E-17</c:v>
                </c:pt>
                <c:pt idx="28">
                  <c:v>-5.7882725888977124E-2</c:v>
                </c:pt>
                <c:pt idx="29">
                  <c:v>-0.11400671444189037</c:v>
                </c:pt>
                <c:pt idx="30">
                  <c:v>-0.16666666666666669</c:v>
                </c:pt>
                <c:pt idx="31">
                  <c:v>-0.21426253656218175</c:v>
                </c:pt>
                <c:pt idx="32">
                  <c:v>-0.25534814770632575</c:v>
                </c:pt>
                <c:pt idx="33">
                  <c:v>-0.28867513459481281</c:v>
                </c:pt>
                <c:pt idx="34">
                  <c:v>-0.31323087359530288</c:v>
                </c:pt>
                <c:pt idx="35">
                  <c:v>-0.32826925100407156</c:v>
                </c:pt>
                <c:pt idx="36">
                  <c:v>-0.33333333333333331</c:v>
                </c:pt>
                <c:pt idx="37">
                  <c:v>-0.32826925100407156</c:v>
                </c:pt>
                <c:pt idx="38">
                  <c:v>-0.31323087359530288</c:v>
                </c:pt>
                <c:pt idx="39">
                  <c:v>-0.28867513459481287</c:v>
                </c:pt>
                <c:pt idx="40">
                  <c:v>-0.25534814770632575</c:v>
                </c:pt>
                <c:pt idx="41">
                  <c:v>-0.21426253656218186</c:v>
                </c:pt>
                <c:pt idx="42">
                  <c:v>-0.1666666666666668</c:v>
                </c:pt>
                <c:pt idx="43">
                  <c:v>-0.11400671444189034</c:v>
                </c:pt>
                <c:pt idx="44">
                  <c:v>-5.7882725888977124E-2</c:v>
                </c:pt>
                <c:pt idx="45">
                  <c:v>-8.1676563660577704E-17</c:v>
                </c:pt>
                <c:pt idx="46">
                  <c:v>5.7882725888977124E-2</c:v>
                </c:pt>
                <c:pt idx="47">
                  <c:v>0.11400671444189044</c:v>
                </c:pt>
                <c:pt idx="48">
                  <c:v>0.16666666666666666</c:v>
                </c:pt>
                <c:pt idx="49">
                  <c:v>0.21426253656218169</c:v>
                </c:pt>
                <c:pt idx="50">
                  <c:v>0.25534814770632575</c:v>
                </c:pt>
                <c:pt idx="51">
                  <c:v>0.28867513459481292</c:v>
                </c:pt>
                <c:pt idx="52">
                  <c:v>0.31323087359530288</c:v>
                </c:pt>
                <c:pt idx="53">
                  <c:v>0.32826925100407156</c:v>
                </c:pt>
                <c:pt idx="54">
                  <c:v>0.33333333333333331</c:v>
                </c:pt>
              </c:numCache>
            </c:numRef>
          </c:val>
        </c:ser>
        <c:ser>
          <c:idx val="5"/>
          <c:order val="5"/>
          <c:tx>
            <c:v>y=sin x</c:v>
          </c:tx>
          <c:marker>
            <c:symbol val="none"/>
          </c:marker>
          <c:cat>
            <c:numRef>
              <c:f>Лист3!$C$1:$BE$1</c:f>
              <c:numCache>
                <c:formatCode>General</c:formatCode>
                <c:ptCount val="55"/>
              </c:numCache>
            </c:numRef>
          </c:cat>
          <c:val>
            <c:numRef>
              <c:f>Лист3!$C$6:$BE$6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-0.8660254037844437</c:v>
                </c:pt>
                <c:pt idx="4">
                  <c:v>-0.7660444431189869</c:v>
                </c:pt>
                <c:pt idx="5">
                  <c:v>-0.64278760968654436</c:v>
                </c:pt>
                <c:pt idx="6">
                  <c:v>-0.5</c:v>
                </c:pt>
                <c:pt idx="7">
                  <c:v>-0.34202014332567227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0.34202014332567227</c:v>
                </c:pt>
                <c:pt idx="12">
                  <c:v>0.5</c:v>
                </c:pt>
                <c:pt idx="13">
                  <c:v>0.64278760968654436</c:v>
                </c:pt>
                <c:pt idx="14">
                  <c:v>0.7660444431189869</c:v>
                </c:pt>
                <c:pt idx="15">
                  <c:v>0.8660254037844437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0.86602540378444381</c:v>
                </c:pt>
                <c:pt idx="22">
                  <c:v>0.7660444431189869</c:v>
                </c:pt>
                <c:pt idx="23">
                  <c:v>0.64278760968654458</c:v>
                </c:pt>
                <c:pt idx="24">
                  <c:v>0.5</c:v>
                </c:pt>
                <c:pt idx="25">
                  <c:v>0.34202014332567243</c:v>
                </c:pt>
                <c:pt idx="26">
                  <c:v>0.17364817766693041</c:v>
                </c:pt>
                <c:pt idx="27">
                  <c:v>1.2251484549086602E-16</c:v>
                </c:pt>
                <c:pt idx="28">
                  <c:v>-0.17364817766693091</c:v>
                </c:pt>
                <c:pt idx="29">
                  <c:v>-0.34202014332567227</c:v>
                </c:pt>
                <c:pt idx="30">
                  <c:v>-0.50000000000000011</c:v>
                </c:pt>
                <c:pt idx="31">
                  <c:v>-0.64278760968654436</c:v>
                </c:pt>
                <c:pt idx="32">
                  <c:v>-0.7660444431189869</c:v>
                </c:pt>
                <c:pt idx="33">
                  <c:v>-0.86602540378444348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-0.8660254037844437</c:v>
                </c:pt>
                <c:pt idx="40">
                  <c:v>-0.76604444311898712</c:v>
                </c:pt>
                <c:pt idx="41">
                  <c:v>-0.6427876096865448</c:v>
                </c:pt>
                <c:pt idx="42">
                  <c:v>-0.50000000000000044</c:v>
                </c:pt>
                <c:pt idx="43">
                  <c:v>-0.34202014332567215</c:v>
                </c:pt>
                <c:pt idx="44">
                  <c:v>-0.17364817766693041</c:v>
                </c:pt>
                <c:pt idx="45">
                  <c:v>-2.450296909817309E-16</c:v>
                </c:pt>
                <c:pt idx="46">
                  <c:v>0.17364817766692991</c:v>
                </c:pt>
                <c:pt idx="47">
                  <c:v>0.34202014332567254</c:v>
                </c:pt>
                <c:pt idx="48">
                  <c:v>0.5</c:v>
                </c:pt>
                <c:pt idx="49">
                  <c:v>0.64278760968654425</c:v>
                </c:pt>
                <c:pt idx="50">
                  <c:v>0.76604444311898656</c:v>
                </c:pt>
                <c:pt idx="51">
                  <c:v>0.86602540378444393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ser>
          <c:idx val="0"/>
          <c:order val="0"/>
          <c:tx>
            <c:v>y=sin x+3</c:v>
          </c:tx>
          <c:marker>
            <c:symbol val="none"/>
          </c:marker>
          <c:cat>
            <c:numRef>
              <c:f>Лист3!$C$1:$BE$1</c:f>
              <c:numCache>
                <c:formatCode>General</c:formatCode>
                <c:ptCount val="55"/>
              </c:numCache>
            </c:numRef>
          </c:cat>
          <c:val>
            <c:numRef>
              <c:f>Лист3!$C$4:$BE$4</c:f>
              <c:numCache>
                <c:formatCode>General</c:formatCode>
                <c:ptCount val="55"/>
                <c:pt idx="0">
                  <c:v>-0.33333333333333331</c:v>
                </c:pt>
                <c:pt idx="1">
                  <c:v>-0.32826925100407156</c:v>
                </c:pt>
                <c:pt idx="2">
                  <c:v>-0.31323087359530288</c:v>
                </c:pt>
                <c:pt idx="3">
                  <c:v>-0.28867513459481287</c:v>
                </c:pt>
                <c:pt idx="4">
                  <c:v>-0.25534814770632575</c:v>
                </c:pt>
                <c:pt idx="5">
                  <c:v>-0.21426253656218175</c:v>
                </c:pt>
                <c:pt idx="6">
                  <c:v>-0.16666666666666663</c:v>
                </c:pt>
                <c:pt idx="7">
                  <c:v>-0.11400671444189037</c:v>
                </c:pt>
                <c:pt idx="8">
                  <c:v>-5.7882725888977124E-2</c:v>
                </c:pt>
                <c:pt idx="9">
                  <c:v>0</c:v>
                </c:pt>
                <c:pt idx="10">
                  <c:v>5.7882725888977124E-2</c:v>
                </c:pt>
                <c:pt idx="11">
                  <c:v>0.11400671444189037</c:v>
                </c:pt>
                <c:pt idx="12">
                  <c:v>0.16666666666666663</c:v>
                </c:pt>
                <c:pt idx="13">
                  <c:v>0.21426253656218175</c:v>
                </c:pt>
                <c:pt idx="14">
                  <c:v>0.25534814770632575</c:v>
                </c:pt>
                <c:pt idx="15">
                  <c:v>0.28867513459481287</c:v>
                </c:pt>
                <c:pt idx="16">
                  <c:v>0.31323087359530288</c:v>
                </c:pt>
                <c:pt idx="17">
                  <c:v>0.32826925100407156</c:v>
                </c:pt>
                <c:pt idx="18">
                  <c:v>0.33333333333333331</c:v>
                </c:pt>
                <c:pt idx="19">
                  <c:v>0.32826925100407156</c:v>
                </c:pt>
                <c:pt idx="20">
                  <c:v>0.31323087359530288</c:v>
                </c:pt>
                <c:pt idx="21">
                  <c:v>0.28867513459481287</c:v>
                </c:pt>
                <c:pt idx="22">
                  <c:v>0.25534814770632575</c:v>
                </c:pt>
                <c:pt idx="23">
                  <c:v>0.2142625365621818</c:v>
                </c:pt>
                <c:pt idx="24">
                  <c:v>0.16666666666666663</c:v>
                </c:pt>
                <c:pt idx="25">
                  <c:v>0.11400671444189041</c:v>
                </c:pt>
                <c:pt idx="26">
                  <c:v>5.7882725888977124E-2</c:v>
                </c:pt>
                <c:pt idx="27">
                  <c:v>4.0838281830289166E-17</c:v>
                </c:pt>
                <c:pt idx="28">
                  <c:v>-5.7882725888977124E-2</c:v>
                </c:pt>
                <c:pt idx="29">
                  <c:v>-0.11400671444189037</c:v>
                </c:pt>
                <c:pt idx="30">
                  <c:v>-0.16666666666666669</c:v>
                </c:pt>
                <c:pt idx="31">
                  <c:v>-0.21426253656218175</c:v>
                </c:pt>
                <c:pt idx="32">
                  <c:v>-0.25534814770632575</c:v>
                </c:pt>
                <c:pt idx="33">
                  <c:v>-0.28867513459481281</c:v>
                </c:pt>
                <c:pt idx="34">
                  <c:v>-0.31323087359530288</c:v>
                </c:pt>
                <c:pt idx="35">
                  <c:v>-0.32826925100407156</c:v>
                </c:pt>
                <c:pt idx="36">
                  <c:v>-0.33333333333333331</c:v>
                </c:pt>
                <c:pt idx="37">
                  <c:v>-0.32826925100407156</c:v>
                </c:pt>
                <c:pt idx="38">
                  <c:v>-0.31323087359530288</c:v>
                </c:pt>
                <c:pt idx="39">
                  <c:v>-0.28867513459481287</c:v>
                </c:pt>
                <c:pt idx="40">
                  <c:v>-0.25534814770632575</c:v>
                </c:pt>
                <c:pt idx="41">
                  <c:v>-0.21426253656218186</c:v>
                </c:pt>
                <c:pt idx="42">
                  <c:v>-0.1666666666666668</c:v>
                </c:pt>
                <c:pt idx="43">
                  <c:v>-0.11400671444189034</c:v>
                </c:pt>
                <c:pt idx="44">
                  <c:v>-5.7882725888977124E-2</c:v>
                </c:pt>
                <c:pt idx="45">
                  <c:v>-8.1676563660577704E-17</c:v>
                </c:pt>
                <c:pt idx="46">
                  <c:v>5.7882725888977124E-2</c:v>
                </c:pt>
                <c:pt idx="47">
                  <c:v>0.11400671444189044</c:v>
                </c:pt>
                <c:pt idx="48">
                  <c:v>0.16666666666666666</c:v>
                </c:pt>
                <c:pt idx="49">
                  <c:v>0.21426253656218169</c:v>
                </c:pt>
                <c:pt idx="50">
                  <c:v>0.25534814770632575</c:v>
                </c:pt>
                <c:pt idx="51">
                  <c:v>0.28867513459481292</c:v>
                </c:pt>
                <c:pt idx="52">
                  <c:v>0.31323087359530288</c:v>
                </c:pt>
                <c:pt idx="53">
                  <c:v>0.32826925100407156</c:v>
                </c:pt>
                <c:pt idx="54">
                  <c:v>0.33333333333333331</c:v>
                </c:pt>
              </c:numCache>
            </c:numRef>
          </c:val>
        </c:ser>
        <c:ser>
          <c:idx val="1"/>
          <c:order val="1"/>
          <c:tx>
            <c:v>y=sin x</c:v>
          </c:tx>
          <c:marker>
            <c:symbol val="none"/>
          </c:marker>
          <c:cat>
            <c:numRef>
              <c:f>Лист3!$C$1:$BE$1</c:f>
              <c:numCache>
                <c:formatCode>General</c:formatCode>
                <c:ptCount val="55"/>
              </c:numCache>
            </c:numRef>
          </c:cat>
          <c:val>
            <c:numRef>
              <c:f>Лист3!$C$6:$BE$6</c:f>
              <c:numCache>
                <c:formatCode>General</c:formatCode>
                <c:ptCount val="55"/>
                <c:pt idx="0">
                  <c:v>-1</c:v>
                </c:pt>
                <c:pt idx="1">
                  <c:v>-0.98480775301220758</c:v>
                </c:pt>
                <c:pt idx="2">
                  <c:v>-0.93969262078590832</c:v>
                </c:pt>
                <c:pt idx="3">
                  <c:v>-0.8660254037844437</c:v>
                </c:pt>
                <c:pt idx="4">
                  <c:v>-0.7660444431189869</c:v>
                </c:pt>
                <c:pt idx="5">
                  <c:v>-0.64278760968654436</c:v>
                </c:pt>
                <c:pt idx="6">
                  <c:v>-0.5</c:v>
                </c:pt>
                <c:pt idx="7">
                  <c:v>-0.34202014332567227</c:v>
                </c:pt>
                <c:pt idx="8">
                  <c:v>-0.17364817766693041</c:v>
                </c:pt>
                <c:pt idx="9">
                  <c:v>0</c:v>
                </c:pt>
                <c:pt idx="10">
                  <c:v>0.17364817766693041</c:v>
                </c:pt>
                <c:pt idx="11">
                  <c:v>0.34202014332567227</c:v>
                </c:pt>
                <c:pt idx="12">
                  <c:v>0.5</c:v>
                </c:pt>
                <c:pt idx="13">
                  <c:v>0.64278760968654436</c:v>
                </c:pt>
                <c:pt idx="14">
                  <c:v>0.7660444431189869</c:v>
                </c:pt>
                <c:pt idx="15">
                  <c:v>0.8660254037844437</c:v>
                </c:pt>
                <c:pt idx="16">
                  <c:v>0.93969262078590832</c:v>
                </c:pt>
                <c:pt idx="17">
                  <c:v>0.98480775301220758</c:v>
                </c:pt>
                <c:pt idx="18">
                  <c:v>1</c:v>
                </c:pt>
                <c:pt idx="19">
                  <c:v>0.98480775301220758</c:v>
                </c:pt>
                <c:pt idx="20">
                  <c:v>0.93969262078590843</c:v>
                </c:pt>
                <c:pt idx="21">
                  <c:v>0.86602540378444381</c:v>
                </c:pt>
                <c:pt idx="22">
                  <c:v>0.7660444431189869</c:v>
                </c:pt>
                <c:pt idx="23">
                  <c:v>0.64278760968654458</c:v>
                </c:pt>
                <c:pt idx="24">
                  <c:v>0.5</c:v>
                </c:pt>
                <c:pt idx="25">
                  <c:v>0.34202014332567243</c:v>
                </c:pt>
                <c:pt idx="26">
                  <c:v>0.17364817766693041</c:v>
                </c:pt>
                <c:pt idx="27">
                  <c:v>1.2251484549086602E-16</c:v>
                </c:pt>
                <c:pt idx="28">
                  <c:v>-0.17364817766693091</c:v>
                </c:pt>
                <c:pt idx="29">
                  <c:v>-0.34202014332567227</c:v>
                </c:pt>
                <c:pt idx="30">
                  <c:v>-0.50000000000000011</c:v>
                </c:pt>
                <c:pt idx="31">
                  <c:v>-0.64278760968654436</c:v>
                </c:pt>
                <c:pt idx="32">
                  <c:v>-0.7660444431189869</c:v>
                </c:pt>
                <c:pt idx="33">
                  <c:v>-0.86602540378444348</c:v>
                </c:pt>
                <c:pt idx="34">
                  <c:v>-0.93969262078590843</c:v>
                </c:pt>
                <c:pt idx="35">
                  <c:v>-0.98480775301220758</c:v>
                </c:pt>
                <c:pt idx="36">
                  <c:v>-1</c:v>
                </c:pt>
                <c:pt idx="37">
                  <c:v>-0.98480775301220758</c:v>
                </c:pt>
                <c:pt idx="38">
                  <c:v>-0.93969262078590832</c:v>
                </c:pt>
                <c:pt idx="39">
                  <c:v>-0.8660254037844437</c:v>
                </c:pt>
                <c:pt idx="40">
                  <c:v>-0.76604444311898712</c:v>
                </c:pt>
                <c:pt idx="41">
                  <c:v>-0.6427876096865448</c:v>
                </c:pt>
                <c:pt idx="42">
                  <c:v>-0.50000000000000044</c:v>
                </c:pt>
                <c:pt idx="43">
                  <c:v>-0.34202014332567215</c:v>
                </c:pt>
                <c:pt idx="44">
                  <c:v>-0.17364817766693041</c:v>
                </c:pt>
                <c:pt idx="45">
                  <c:v>-2.450296909817309E-16</c:v>
                </c:pt>
                <c:pt idx="46">
                  <c:v>0.17364817766692991</c:v>
                </c:pt>
                <c:pt idx="47">
                  <c:v>0.34202014332567254</c:v>
                </c:pt>
                <c:pt idx="48">
                  <c:v>0.5</c:v>
                </c:pt>
                <c:pt idx="49">
                  <c:v>0.64278760968654425</c:v>
                </c:pt>
                <c:pt idx="50">
                  <c:v>0.76604444311898656</c:v>
                </c:pt>
                <c:pt idx="51">
                  <c:v>0.86602540378444393</c:v>
                </c:pt>
                <c:pt idx="52">
                  <c:v>0.93969262078590843</c:v>
                </c:pt>
                <c:pt idx="53">
                  <c:v>0.98480775301220758</c:v>
                </c:pt>
                <c:pt idx="54">
                  <c:v>1</c:v>
                </c:pt>
              </c:numCache>
            </c:numRef>
          </c:val>
        </c:ser>
        <c:dLbls/>
        <c:marker val="1"/>
        <c:axId val="62552704"/>
        <c:axId val="62570880"/>
      </c:lineChart>
      <c:catAx>
        <c:axId val="62552704"/>
        <c:scaling>
          <c:orientation val="minMax"/>
        </c:scaling>
        <c:axPos val="b"/>
        <c:majorGridlines/>
        <c:numFmt formatCode="General" sourceLinked="1"/>
        <c:tickLblPos val="nextTo"/>
        <c:crossAx val="62570880"/>
        <c:crosses val="autoZero"/>
        <c:auto val="1"/>
        <c:lblAlgn val="ctr"/>
        <c:lblOffset val="100"/>
        <c:tickMarkSkip val="2"/>
      </c:catAx>
      <c:valAx>
        <c:axId val="62570880"/>
        <c:scaling>
          <c:orientation val="minMax"/>
        </c:scaling>
        <c:axPos val="l"/>
        <c:majorGridlines/>
        <c:numFmt formatCode="General" sourceLinked="1"/>
        <c:tickLblPos val="nextTo"/>
        <c:crossAx val="62552704"/>
        <c:crosses val="autoZero"/>
        <c:crossBetween val="midCat"/>
        <c:majorUnit val="0.5"/>
      </c:valAx>
    </c:plotArea>
    <c:plotVisOnly val="1"/>
    <c:dispBlanksAs val="gap"/>
  </c:chart>
  <c:externalData r:id="rId2"/>
  <c:userShapes r:id="rId3"/>
</c:chartSpace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rawing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rawing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image" Target="../media/image10.png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9" Type="http://schemas.openxmlformats.org/officeDocument/2006/relationships/image" Target="../media/image18.png"/></Relationships>
</file>

<file path=ppt/drawing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image" Target="../media/image10.png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9" Type="http://schemas.openxmlformats.org/officeDocument/2006/relationships/image" Target="../media/image18.png"/></Relationships>
</file>

<file path=ppt/drawing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image" Target="../media/image10.png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drawing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image" Target="../media/image10.png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0.72297</cdr:y>
    </cdr:from>
    <cdr:to>
      <cdr:x>1</cdr:x>
      <cdr:y>0.72297</cdr:y>
    </cdr:to>
    <cdr:sp macro="" textlink="">
      <cdr:nvSpPr>
        <cdr:cNvPr id="2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19050" y="2038349"/>
          <a:ext cx="5848349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0.21894</cdr:x>
      <cdr:y>0</cdr:y>
    </cdr:from>
    <cdr:to>
      <cdr:x>0.22638</cdr:x>
      <cdr:y>1</cdr:y>
    </cdr:to>
    <cdr:sp macro="" textlink="">
      <cdr:nvSpPr>
        <cdr:cNvPr id="3" name="Line 12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H="1" flipV="1">
          <a:off x="1345085" y="0"/>
          <a:ext cx="45719" cy="2643206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0.13953</cdr:x>
      <cdr:y>0.02703</cdr:y>
    </cdr:from>
    <cdr:to>
      <cdr:x>0.21694</cdr:x>
      <cdr:y>0.16772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857256" y="71438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0.9226</cdr:x>
      <cdr:y>0.7027</cdr:y>
    </cdr:from>
    <cdr:to>
      <cdr:x>1</cdr:x>
      <cdr:y>0.8434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5810983" y="1857388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0.22093</cdr:x>
      <cdr:y>0.7027</cdr:y>
    </cdr:from>
    <cdr:to>
      <cdr:x>0.23747</cdr:x>
      <cdr:y>0.74114</cdr:y>
    </cdr:to>
    <cdr:sp macro="" textlink="">
      <cdr:nvSpPr>
        <cdr:cNvPr id="11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57322" y="1857388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0.80233</cdr:x>
      <cdr:y>0.7027</cdr:y>
    </cdr:from>
    <cdr:to>
      <cdr:x>0.81886</cdr:x>
      <cdr:y>0.74114</cdr:y>
    </cdr:to>
    <cdr:sp macro="" textlink="">
      <cdr:nvSpPr>
        <cdr:cNvPr id="13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929222" y="1857388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0.52326</cdr:x>
      <cdr:y>0.7027</cdr:y>
    </cdr:from>
    <cdr:to>
      <cdr:x>0.53979</cdr:x>
      <cdr:y>0.74114</cdr:y>
    </cdr:to>
    <cdr:sp macro="" textlink="">
      <cdr:nvSpPr>
        <cdr:cNvPr id="14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14710" y="1857388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0.52326</cdr:x>
      <cdr:y>0.72973</cdr:y>
    </cdr:from>
    <cdr:to>
      <cdr:x>0.57684</cdr:x>
      <cdr:y>0.83813</cdr:y>
    </cdr:to>
    <cdr:pic>
      <cdr:nvPicPr>
        <cdr:cNvPr id="1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3214710" y="1928826"/>
          <a:ext cx="32921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0.60465</cdr:x>
      <cdr:y>0.7027</cdr:y>
    </cdr:from>
    <cdr:to>
      <cdr:x>0.69595</cdr:x>
      <cdr:y>0.81111</cdr:y>
    </cdr:to>
    <cdr:pic>
      <cdr:nvPicPr>
        <cdr:cNvPr id="18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3714776" y="1857388"/>
          <a:ext cx="560881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0.23256</cdr:x>
      <cdr:y>0.72973</cdr:y>
    </cdr:from>
    <cdr:to>
      <cdr:x>0.28019</cdr:x>
      <cdr:y>0.8243</cdr:y>
    </cdr:to>
    <cdr:pic>
      <cdr:nvPicPr>
        <cdr:cNvPr id="19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/>
        <a:stretch xmlns:a="http://schemas.openxmlformats.org/drawingml/2006/main">
          <a:fillRect/>
        </a:stretch>
      </cdr:blipFill>
      <cdr:spPr>
        <a:xfrm xmlns:a="http://schemas.openxmlformats.org/drawingml/2006/main">
          <a:off x="1428760" y="1928826"/>
          <a:ext cx="292633" cy="24995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0.80233</cdr:x>
      <cdr:y>0.7027</cdr:y>
    </cdr:from>
    <cdr:to>
      <cdr:x>0.85048</cdr:x>
      <cdr:y>0.83699</cdr:y>
    </cdr:to>
    <cdr:pic>
      <cdr:nvPicPr>
        <cdr:cNvPr id="20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/>
        <a:stretch xmlns:a="http://schemas.openxmlformats.org/drawingml/2006/main">
          <a:fillRect/>
        </a:stretch>
      </cdr:blipFill>
      <cdr:spPr>
        <a:xfrm xmlns:a="http://schemas.openxmlformats.org/drawingml/2006/main">
          <a:off x="4929222" y="1857388"/>
          <a:ext cx="295847" cy="354936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0.27242</cdr:y>
    </cdr:from>
    <cdr:to>
      <cdr:x>1</cdr:x>
      <cdr:y>0.27242</cdr:y>
    </cdr:to>
    <cdr:sp macro="" textlink="">
      <cdr:nvSpPr>
        <cdr:cNvPr id="2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0" y="781049"/>
          <a:ext cx="5781675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0.22735</cdr:x>
      <cdr:y>0.00332</cdr:y>
    </cdr:from>
    <cdr:to>
      <cdr:x>0.229</cdr:x>
      <cdr:y>1</cdr:y>
    </cdr:to>
    <cdr:sp macro="" textlink="">
      <cdr:nvSpPr>
        <cdr:cNvPr id="3" name="Line 12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1314449" y="9519"/>
          <a:ext cx="9540" cy="2857507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0.15013</cdr:x>
      <cdr:y>0</cdr:y>
    </cdr:from>
    <cdr:to>
      <cdr:x>0.2334</cdr:x>
      <cdr:y>0.1446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857256" y="-71438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0.91672</cdr:x>
      <cdr:y>0.25</cdr:y>
    </cdr:from>
    <cdr:to>
      <cdr:x>1</cdr:x>
      <cdr:y>0.3946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5357850" y="642942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0.81318</cdr:x>
      <cdr:y>0.27778</cdr:y>
    </cdr:from>
    <cdr:to>
      <cdr:x>0.83098</cdr:x>
      <cdr:y>0.31728</cdr:y>
    </cdr:to>
    <cdr:sp macro="" textlink="">
      <cdr:nvSpPr>
        <cdr:cNvPr id="7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643470" y="714380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0.52544</cdr:x>
      <cdr:y>0.25</cdr:y>
    </cdr:from>
    <cdr:to>
      <cdr:x>0.54323</cdr:x>
      <cdr:y>0.28951</cdr:y>
    </cdr:to>
    <cdr:sp macro="" textlink="">
      <cdr:nvSpPr>
        <cdr:cNvPr id="8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000396" y="642942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0.22519</cdr:x>
      <cdr:y>0.25</cdr:y>
    </cdr:from>
    <cdr:to>
      <cdr:x>0.24298</cdr:x>
      <cdr:y>0.28951</cdr:y>
    </cdr:to>
    <cdr:sp macro="" textlink="">
      <cdr:nvSpPr>
        <cdr:cNvPr id="9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285884" y="642942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0.50042</cdr:x>
      <cdr:y>0.30556</cdr:y>
    </cdr:from>
    <cdr:to>
      <cdr:x>0.55807</cdr:x>
      <cdr:y>0.41697</cdr:y>
    </cdr:to>
    <cdr:pic>
      <cdr:nvPicPr>
        <cdr:cNvPr id="1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2857520" y="785818"/>
          <a:ext cx="32921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0.62553</cdr:x>
      <cdr:y>0.30556</cdr:y>
    </cdr:from>
    <cdr:to>
      <cdr:x>0.72375</cdr:x>
      <cdr:y>0.41697</cdr:y>
    </cdr:to>
    <cdr:pic>
      <cdr:nvPicPr>
        <cdr:cNvPr id="1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3571900" y="785818"/>
          <a:ext cx="560881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0.2377</cdr:x>
      <cdr:y>0.25</cdr:y>
    </cdr:from>
    <cdr:to>
      <cdr:x>0.28895</cdr:x>
      <cdr:y>0.34719</cdr:y>
    </cdr:to>
    <cdr:pic>
      <cdr:nvPicPr>
        <cdr:cNvPr id="1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/>
        <a:stretch xmlns:a="http://schemas.openxmlformats.org/drawingml/2006/main">
          <a:fillRect/>
        </a:stretch>
      </cdr:blipFill>
      <cdr:spPr>
        <a:xfrm xmlns:a="http://schemas.openxmlformats.org/drawingml/2006/main">
          <a:off x="1357322" y="642942"/>
          <a:ext cx="292633" cy="24995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0.37532</cdr:x>
      <cdr:y>0.25</cdr:y>
    </cdr:from>
    <cdr:to>
      <cdr:x>0.40367</cdr:x>
      <cdr:y>0.40183</cdr:y>
    </cdr:to>
    <cdr:pic>
      <cdr:nvPicPr>
        <cdr:cNvPr id="1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/>
        <a:stretch xmlns:a="http://schemas.openxmlformats.org/drawingml/2006/main">
          <a:fillRect/>
        </a:stretch>
      </cdr:blipFill>
      <cdr:spPr>
        <a:xfrm xmlns:a="http://schemas.openxmlformats.org/drawingml/2006/main">
          <a:off x="2143140" y="642942"/>
          <a:ext cx="161905" cy="3904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0.82569</cdr:x>
      <cdr:y>0.27778</cdr:y>
    </cdr:from>
    <cdr:to>
      <cdr:x>0.8775</cdr:x>
      <cdr:y>0.41579</cdr:y>
    </cdr:to>
    <cdr:pic>
      <cdr:nvPicPr>
        <cdr:cNvPr id="1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7"/>
        <a:stretch xmlns:a="http://schemas.openxmlformats.org/drawingml/2006/main">
          <a:fillRect/>
        </a:stretch>
      </cdr:blipFill>
      <cdr:spPr>
        <a:xfrm xmlns:a="http://schemas.openxmlformats.org/drawingml/2006/main">
          <a:off x="4714908" y="714380"/>
          <a:ext cx="295847" cy="35493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0.46289</cdr:x>
      <cdr:y>0.05556</cdr:y>
    </cdr:from>
    <cdr:to>
      <cdr:x>0.64652</cdr:x>
      <cdr:y>0.20016</cdr:y>
    </cdr:to>
    <cdr:pic>
      <cdr:nvPicPr>
        <cdr:cNvPr id="18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8"/>
        <a:stretch xmlns:a="http://schemas.openxmlformats.org/drawingml/2006/main">
          <a:fillRect/>
        </a:stretch>
      </cdr:blipFill>
      <cdr:spPr>
        <a:xfrm xmlns:a="http://schemas.openxmlformats.org/drawingml/2006/main">
          <a:off x="2643206" y="142876"/>
          <a:ext cx="1048603" cy="371888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0.5</cdr:y>
    </cdr:from>
    <cdr:to>
      <cdr:x>0.98797</cdr:x>
      <cdr:y>0.50595</cdr:y>
    </cdr:to>
    <cdr:sp macro="" textlink="">
      <cdr:nvSpPr>
        <cdr:cNvPr id="2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0" y="1143008"/>
          <a:ext cx="6563810" cy="13602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100" smtClean="0">
              <a:latin typeface="Times New Roman" pitchFamily="18" charset="0"/>
              <a:cs typeface="Times New Roman" pitchFamily="18" charset="0"/>
            </a:rPr>
            <a:t>π</a:t>
          </a:r>
          <a:r>
            <a:rPr lang="en-US" sz="1100" smtClean="0">
              <a:latin typeface="Times New Roman" pitchFamily="18" charset="0"/>
              <a:cs typeface="Times New Roman" pitchFamily="18" charset="0"/>
            </a:rPr>
            <a:t>/</a:t>
          </a:r>
          <a:r>
            <a:rPr lang="ru-RU" sz="1100" smtClean="0">
              <a:latin typeface="Times New Roman" pitchFamily="18" charset="0"/>
            </a:rPr>
            <a:t>2</a:t>
          </a:r>
          <a:endParaRPr lang="ru-RU" sz="1100" dirty="0">
            <a:latin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0.9251</cdr:x>
      <cdr:y>0.46429</cdr:y>
    </cdr:from>
    <cdr:to>
      <cdr:x>1</cdr:x>
      <cdr:y>0.65021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143668" y="928694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0.16879</cdr:x>
      <cdr:y>0.03125</cdr:y>
    </cdr:from>
    <cdr:to>
      <cdr:x>0.21551</cdr:x>
      <cdr:y>0.19295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121396" y="71438"/>
          <a:ext cx="310400" cy="36964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0.88898</cdr:x>
      <cdr:y>0.46429</cdr:y>
    </cdr:from>
    <cdr:to>
      <cdr:x>0.90498</cdr:x>
      <cdr:y>0.51508</cdr:y>
    </cdr:to>
    <cdr:sp macro="" textlink="">
      <cdr:nvSpPr>
        <cdr:cNvPr id="5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643602" y="928694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0.82146</cdr:x>
      <cdr:y>0.46429</cdr:y>
    </cdr:from>
    <cdr:to>
      <cdr:x>0.83746</cdr:x>
      <cdr:y>0.51508</cdr:y>
    </cdr:to>
    <cdr:sp macro="" textlink="">
      <cdr:nvSpPr>
        <cdr:cNvPr id="6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214974" y="928694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0.5964</cdr:x>
      <cdr:y>0.46429</cdr:y>
    </cdr:from>
    <cdr:to>
      <cdr:x>0.61241</cdr:x>
      <cdr:y>0.51508</cdr:y>
    </cdr:to>
    <cdr:sp macro="" textlink="">
      <cdr:nvSpPr>
        <cdr:cNvPr id="7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86214" y="928694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0.51763</cdr:x>
      <cdr:y>0.5</cdr:y>
    </cdr:from>
    <cdr:to>
      <cdr:x>0.53364</cdr:x>
      <cdr:y>0.55079</cdr:y>
    </cdr:to>
    <cdr:sp macro="" textlink="">
      <cdr:nvSpPr>
        <cdr:cNvPr id="8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86148" y="1000132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0.2138</cdr:x>
      <cdr:y>0.46429</cdr:y>
    </cdr:from>
    <cdr:to>
      <cdr:x>0.22981</cdr:x>
      <cdr:y>0.51508</cdr:y>
    </cdr:to>
    <cdr:sp macro="" textlink="">
      <cdr:nvSpPr>
        <cdr:cNvPr id="9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57322" y="928694"/>
          <a:ext cx="101600" cy="101600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0.29032</cdr:x>
      <cdr:y>0.5</cdr:y>
    </cdr:from>
    <cdr:to>
      <cdr:x>0.30633</cdr:x>
      <cdr:y>0.55079</cdr:y>
    </cdr:to>
    <cdr:sp macro="" textlink="">
      <cdr:nvSpPr>
        <cdr:cNvPr id="10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28826" y="1143008"/>
          <a:ext cx="106326" cy="11611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</cdr:y>
    </cdr:from>
    <cdr:to>
      <cdr:x>0.04955</cdr:x>
      <cdr:y>0.12534</cdr:y>
    </cdr:to>
    <cdr:pic>
      <cdr:nvPicPr>
        <cdr:cNvPr id="11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329197" cy="28652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0.63441</cdr:x>
      <cdr:y>0.375</cdr:y>
    </cdr:from>
    <cdr:to>
      <cdr:x>0.71883</cdr:x>
      <cdr:y>0.50034</cdr:y>
    </cdr:to>
    <cdr:pic>
      <cdr:nvPicPr>
        <cdr:cNvPr id="1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4214842" y="857256"/>
          <a:ext cx="560881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0.77419</cdr:x>
      <cdr:y>0.34375</cdr:y>
    </cdr:from>
    <cdr:to>
      <cdr:x>0.83751</cdr:x>
      <cdr:y>0.46909</cdr:y>
    </cdr:to>
    <cdr:pic>
      <cdr:nvPicPr>
        <cdr:cNvPr id="1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/>
        <a:stretch xmlns:a="http://schemas.openxmlformats.org/drawingml/2006/main">
          <a:fillRect/>
        </a:stretch>
      </cdr:blipFill>
      <cdr:spPr>
        <a:xfrm xmlns:a="http://schemas.openxmlformats.org/drawingml/2006/main">
          <a:off x="5143536" y="785818"/>
          <a:ext cx="420660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0.22581</cdr:x>
      <cdr:y>0.5</cdr:y>
    </cdr:from>
    <cdr:to>
      <cdr:x>0.26985</cdr:x>
      <cdr:y>0.60934</cdr:y>
    </cdr:to>
    <cdr:pic>
      <cdr:nvPicPr>
        <cdr:cNvPr id="1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/>
        <a:stretch xmlns:a="http://schemas.openxmlformats.org/drawingml/2006/main">
          <a:fillRect/>
        </a:stretch>
      </cdr:blipFill>
      <cdr:spPr>
        <a:xfrm xmlns:a="http://schemas.openxmlformats.org/drawingml/2006/main">
          <a:off x="1500198" y="1143008"/>
          <a:ext cx="292633" cy="24995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0.50538</cdr:x>
      <cdr:y>0.59375</cdr:y>
    </cdr:from>
    <cdr:to>
      <cdr:x>0.52688</cdr:x>
      <cdr:y>0.65624</cdr:y>
    </cdr:to>
    <cdr:pic>
      <cdr:nvPicPr>
        <cdr:cNvPr id="1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7"/>
        <a:stretch xmlns:a="http://schemas.openxmlformats.org/drawingml/2006/main">
          <a:fillRect/>
        </a:stretch>
      </cdr:blipFill>
      <cdr:spPr>
        <a:xfrm xmlns:a="http://schemas.openxmlformats.org/drawingml/2006/main">
          <a:off x="3357586" y="1357322"/>
          <a:ext cx="142857" cy="14285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0.35484</cdr:x>
      <cdr:y>0.5</cdr:y>
    </cdr:from>
    <cdr:to>
      <cdr:x>0.37921</cdr:x>
      <cdr:y>0.67081</cdr:y>
    </cdr:to>
    <cdr:pic>
      <cdr:nvPicPr>
        <cdr:cNvPr id="1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8"/>
        <a:stretch xmlns:a="http://schemas.openxmlformats.org/drawingml/2006/main">
          <a:fillRect/>
        </a:stretch>
      </cdr:blipFill>
      <cdr:spPr>
        <a:xfrm xmlns:a="http://schemas.openxmlformats.org/drawingml/2006/main">
          <a:off x="2357454" y="1143008"/>
          <a:ext cx="161905" cy="3904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0.27957</cdr:x>
      <cdr:y>0.53125</cdr:y>
    </cdr:from>
    <cdr:to>
      <cdr:x>0.33548</cdr:x>
      <cdr:y>0.76455</cdr:y>
    </cdr:to>
    <cdr:pic>
      <cdr:nvPicPr>
        <cdr:cNvPr id="1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9"/>
        <a:stretch xmlns:a="http://schemas.openxmlformats.org/drawingml/2006/main">
          <a:fillRect/>
        </a:stretch>
      </cdr:blipFill>
      <cdr:spPr>
        <a:xfrm xmlns:a="http://schemas.openxmlformats.org/drawingml/2006/main">
          <a:off x="1857388" y="1214446"/>
          <a:ext cx="371429" cy="533333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0.22581</cdr:x>
      <cdr:y>0</cdr:y>
    </cdr:from>
    <cdr:to>
      <cdr:x>0.22581</cdr:x>
      <cdr:y>1</cdr:y>
    </cdr:to>
    <cdr:sp macro="" textlink="">
      <cdr:nvSpPr>
        <cdr:cNvPr id="22" name="Line 15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1500198" y="0"/>
          <a:ext cx="0" cy="2286016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>
          <a:solidFill>
            <a:srgbClr val="090A13"/>
          </a:solidFill>
          <a:round/>
          <a:headEnd type="none" w="sm" len="sm"/>
          <a:tailEnd type="triangle" w="sm" len="sm"/>
        </a:ln>
        <a:effectLst xmlns:a="http://schemas.openxmlformats.org/drawingml/2006/main"/>
      </cdr:spPr>
      <cdr:txBody>
        <a:bodyPr xmlns:a="http://schemas.openxmlformats.org/drawingml/2006/main" wrap="none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0.00825</cdr:x>
      <cdr:y>0.49697</cdr:y>
    </cdr:from>
    <cdr:to>
      <cdr:x>1</cdr:x>
      <cdr:y>0.50303</cdr:y>
    </cdr:to>
    <cdr:sp macro="" textlink="">
      <cdr:nvSpPr>
        <cdr:cNvPr id="2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57150" y="781049"/>
          <a:ext cx="6867524" cy="9526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0.92604</cdr:x>
      <cdr:y>0.48</cdr:y>
    </cdr:from>
    <cdr:to>
      <cdr:x>1</cdr:x>
      <cdr:y>0.68823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311049" y="857256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0.18889</cdr:x>
      <cdr:y>0</cdr:y>
    </cdr:from>
    <cdr:to>
      <cdr:x>0.24393</cdr:x>
      <cdr:y>0.21611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214446" y="-71438"/>
          <a:ext cx="353880" cy="38595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0.81319</cdr:x>
      <cdr:y>0.48387</cdr:y>
    </cdr:from>
    <cdr:to>
      <cdr:x>0.82899</cdr:x>
      <cdr:y>0.54076</cdr:y>
    </cdr:to>
    <cdr:sp macro="" textlink="">
      <cdr:nvSpPr>
        <cdr:cNvPr id="5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286412" y="1071570"/>
          <a:ext cx="102729" cy="12598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0.73626</cdr:x>
      <cdr:y>0.48387</cdr:y>
    </cdr:from>
    <cdr:to>
      <cdr:x>0.75207</cdr:x>
      <cdr:y>0.54076</cdr:y>
    </cdr:to>
    <cdr:sp macro="" textlink="">
      <cdr:nvSpPr>
        <cdr:cNvPr id="6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786346" y="1071570"/>
          <a:ext cx="102729" cy="12598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0.51648</cdr:x>
      <cdr:y>0.48387</cdr:y>
    </cdr:from>
    <cdr:to>
      <cdr:x>0.53229</cdr:x>
      <cdr:y>0.54076</cdr:y>
    </cdr:to>
    <cdr:sp macro="" textlink="">
      <cdr:nvSpPr>
        <cdr:cNvPr id="7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357586" y="1071570"/>
          <a:ext cx="102729" cy="12598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0.43956</cdr:x>
      <cdr:y>0.48387</cdr:y>
    </cdr:from>
    <cdr:to>
      <cdr:x>0.45536</cdr:x>
      <cdr:y>0.54076</cdr:y>
    </cdr:to>
    <cdr:sp macro="" textlink="">
      <cdr:nvSpPr>
        <cdr:cNvPr id="8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857520" y="1071570"/>
          <a:ext cx="102729" cy="12598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0.14286</cdr:x>
      <cdr:y>0.48387</cdr:y>
    </cdr:from>
    <cdr:to>
      <cdr:x>0.15866</cdr:x>
      <cdr:y>0.54076</cdr:y>
    </cdr:to>
    <cdr:sp macro="" textlink="">
      <cdr:nvSpPr>
        <cdr:cNvPr id="9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928694" y="1071570"/>
          <a:ext cx="102729" cy="12598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0.23077</cdr:x>
      <cdr:y>0.45162</cdr:y>
    </cdr:from>
    <cdr:to>
      <cdr:x>0.24657</cdr:x>
      <cdr:y>0.5085</cdr:y>
    </cdr:to>
    <cdr:sp macro="" textlink="">
      <cdr:nvSpPr>
        <cdr:cNvPr id="10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00198" y="1000132"/>
          <a:ext cx="102729" cy="12598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</cdr:y>
    </cdr:from>
    <cdr:to>
      <cdr:x>0.05064</cdr:x>
      <cdr:y>0.12939</cdr:y>
    </cdr:to>
    <cdr:pic>
      <cdr:nvPicPr>
        <cdr:cNvPr id="11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32921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0.63736</cdr:x>
      <cdr:y>0.48387</cdr:y>
    </cdr:from>
    <cdr:to>
      <cdr:x>0.72364</cdr:x>
      <cdr:y>0.61326</cdr:y>
    </cdr:to>
    <cdr:pic>
      <cdr:nvPicPr>
        <cdr:cNvPr id="1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4143404" y="1071570"/>
          <a:ext cx="560881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0.82418</cdr:x>
      <cdr:y>0.51613</cdr:y>
    </cdr:from>
    <cdr:to>
      <cdr:x>0.88888</cdr:x>
      <cdr:y>0.64552</cdr:y>
    </cdr:to>
    <cdr:pic>
      <cdr:nvPicPr>
        <cdr:cNvPr id="1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/>
        <a:stretch xmlns:a="http://schemas.openxmlformats.org/drawingml/2006/main">
          <a:fillRect/>
        </a:stretch>
      </cdr:blipFill>
      <cdr:spPr>
        <a:xfrm xmlns:a="http://schemas.openxmlformats.org/drawingml/2006/main">
          <a:off x="5357850" y="1143008"/>
          <a:ext cx="420660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0.23077</cdr:x>
      <cdr:y>0.51613</cdr:y>
    </cdr:from>
    <cdr:to>
      <cdr:x>0.27578</cdr:x>
      <cdr:y>0.629</cdr:y>
    </cdr:to>
    <cdr:pic>
      <cdr:nvPicPr>
        <cdr:cNvPr id="1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/>
        <a:stretch xmlns:a="http://schemas.openxmlformats.org/drawingml/2006/main">
          <a:fillRect/>
        </a:stretch>
      </cdr:blipFill>
      <cdr:spPr>
        <a:xfrm xmlns:a="http://schemas.openxmlformats.org/drawingml/2006/main">
          <a:off x="1500198" y="1143008"/>
          <a:ext cx="292633" cy="24995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0.54945</cdr:x>
      <cdr:y>0.51613</cdr:y>
    </cdr:from>
    <cdr:to>
      <cdr:x>0.57143</cdr:x>
      <cdr:y>0.58064</cdr:y>
    </cdr:to>
    <cdr:pic>
      <cdr:nvPicPr>
        <cdr:cNvPr id="1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7"/>
        <a:stretch xmlns:a="http://schemas.openxmlformats.org/drawingml/2006/main">
          <a:fillRect/>
        </a:stretch>
      </cdr:blipFill>
      <cdr:spPr>
        <a:xfrm xmlns:a="http://schemas.openxmlformats.org/drawingml/2006/main">
          <a:off x="3571900" y="1143008"/>
          <a:ext cx="142857" cy="14285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0.37363</cdr:x>
      <cdr:y>0.48387</cdr:y>
    </cdr:from>
    <cdr:to>
      <cdr:x>0.39853</cdr:x>
      <cdr:y>0.6602</cdr:y>
    </cdr:to>
    <cdr:pic>
      <cdr:nvPicPr>
        <cdr:cNvPr id="1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8"/>
        <a:stretch xmlns:a="http://schemas.openxmlformats.org/drawingml/2006/main">
          <a:fillRect/>
        </a:stretch>
      </cdr:blipFill>
      <cdr:spPr>
        <a:xfrm xmlns:a="http://schemas.openxmlformats.org/drawingml/2006/main">
          <a:off x="2428892" y="1071570"/>
          <a:ext cx="161905" cy="3904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0.13187</cdr:x>
      <cdr:y>0.51613</cdr:y>
    </cdr:from>
    <cdr:to>
      <cdr:x>0.189</cdr:x>
      <cdr:y>0.75696</cdr:y>
    </cdr:to>
    <cdr:pic>
      <cdr:nvPicPr>
        <cdr:cNvPr id="1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9"/>
        <a:stretch xmlns:a="http://schemas.openxmlformats.org/drawingml/2006/main">
          <a:fillRect/>
        </a:stretch>
      </cdr:blipFill>
      <cdr:spPr>
        <a:xfrm xmlns:a="http://schemas.openxmlformats.org/drawingml/2006/main">
          <a:off x="857256" y="1143008"/>
          <a:ext cx="371429" cy="533333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0.10989</cdr:x>
      <cdr:y>0.58065</cdr:y>
    </cdr:from>
    <cdr:to>
      <cdr:x>0.15385</cdr:x>
      <cdr:y>0.67742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714380" y="1285884"/>
          <a:ext cx="285752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-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0.25275</cdr:x>
      <cdr:y>0</cdr:y>
    </cdr:from>
    <cdr:to>
      <cdr:x>0.25275</cdr:x>
      <cdr:y>1</cdr:y>
    </cdr:to>
    <cdr:sp macro="" textlink="">
      <cdr:nvSpPr>
        <cdr:cNvPr id="19" name="Line 15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1643074" y="-285752"/>
          <a:ext cx="0" cy="221456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>
          <a:solidFill>
            <a:srgbClr val="090A13"/>
          </a:solidFill>
          <a:round/>
          <a:headEnd type="none" w="sm" len="sm"/>
          <a:tailEnd type="triangle" w="sm" len="sm"/>
        </a:ln>
        <a:effectLst xmlns:a="http://schemas.openxmlformats.org/drawingml/2006/main"/>
      </cdr:spPr>
      <cdr:txBody>
        <a:bodyPr xmlns:a="http://schemas.openxmlformats.org/drawingml/2006/main" wrap="none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0.5</cdr:y>
    </cdr:from>
    <cdr:to>
      <cdr:x>1</cdr:x>
      <cdr:y>0.5</cdr:y>
    </cdr:to>
    <cdr:sp macro="" textlink="">
      <cdr:nvSpPr>
        <cdr:cNvPr id="2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0" y="1333499"/>
          <a:ext cx="6000749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0.92169</cdr:x>
      <cdr:y>0.51282</cdr:y>
    </cdr:from>
    <cdr:to>
      <cdr:x>1</cdr:x>
      <cdr:y>0.6463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786478" y="1428760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0.35294</cdr:x>
      <cdr:y>0.48718</cdr:y>
    </cdr:from>
    <cdr:to>
      <cdr:x>0.43025</cdr:x>
      <cdr:y>0.59003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143140" y="1357322"/>
          <a:ext cx="46943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0.81176</cdr:x>
      <cdr:y>0.48718</cdr:y>
    </cdr:from>
    <cdr:to>
      <cdr:x>0.82927</cdr:x>
      <cdr:y>0.52886</cdr:y>
    </cdr:to>
    <cdr:sp macro="" textlink="">
      <cdr:nvSpPr>
        <cdr:cNvPr id="7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929222" y="1357322"/>
          <a:ext cx="106326" cy="11611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0.52941</cdr:x>
      <cdr:y>0.48718</cdr:y>
    </cdr:from>
    <cdr:to>
      <cdr:x>0.54692</cdr:x>
      <cdr:y>0.52886</cdr:y>
    </cdr:to>
    <cdr:sp macro="" textlink="">
      <cdr:nvSpPr>
        <cdr:cNvPr id="8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14710" y="1357322"/>
          <a:ext cx="106326" cy="11611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0.21176</cdr:x>
      <cdr:y>0.48718</cdr:y>
    </cdr:from>
    <cdr:to>
      <cdr:x>0.22927</cdr:x>
      <cdr:y>0.52886</cdr:y>
    </cdr:to>
    <cdr:sp macro="" textlink="">
      <cdr:nvSpPr>
        <cdr:cNvPr id="9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285884" y="1357322"/>
          <a:ext cx="106326" cy="11611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0.17647</cdr:x>
      <cdr:y>0</cdr:y>
    </cdr:from>
    <cdr:to>
      <cdr:x>0.23543</cdr:x>
      <cdr:y>0.19318</cdr:y>
    </cdr:to>
    <cdr:pic>
      <cdr:nvPicPr>
        <cdr:cNvPr id="10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1071570" y="-214314"/>
          <a:ext cx="358042" cy="53821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0.56471</cdr:x>
      <cdr:y>0.20513</cdr:y>
    </cdr:from>
    <cdr:to>
      <cdr:x>0.84706</cdr:x>
      <cdr:y>0.4359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429024" y="571504"/>
          <a:ext cx="1714512" cy="6429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0.28235</cdr:x>
      <cdr:y>0.23077</cdr:y>
    </cdr:from>
    <cdr:to>
      <cdr:x>0.46307</cdr:x>
      <cdr:y>0.36425</cdr:y>
    </cdr:to>
    <cdr:pic>
      <cdr:nvPicPr>
        <cdr:cNvPr id="1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1714512" y="642942"/>
          <a:ext cx="1097375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0.05422</cdr:x>
      <cdr:y>0.10285</cdr:y>
    </cdr:to>
    <cdr:pic>
      <cdr:nvPicPr>
        <cdr:cNvPr id="18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32921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0.82353</cdr:x>
      <cdr:y>0.48718</cdr:y>
    </cdr:from>
    <cdr:to>
      <cdr:x>0.89281</cdr:x>
      <cdr:y>0.59003</cdr:y>
    </cdr:to>
    <cdr:pic>
      <cdr:nvPicPr>
        <cdr:cNvPr id="19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/>
        <a:stretch xmlns:a="http://schemas.openxmlformats.org/drawingml/2006/main">
          <a:fillRect/>
        </a:stretch>
      </cdr:blipFill>
      <cdr:spPr>
        <a:xfrm xmlns:a="http://schemas.openxmlformats.org/drawingml/2006/main">
          <a:off x="5000660" y="1357322"/>
          <a:ext cx="420660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0.23529</cdr:x>
      <cdr:y>0.48718</cdr:y>
    </cdr:from>
    <cdr:to>
      <cdr:x>0.28349</cdr:x>
      <cdr:y>0.5769</cdr:y>
    </cdr:to>
    <cdr:pic>
      <cdr:nvPicPr>
        <cdr:cNvPr id="20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7"/>
        <a:stretch xmlns:a="http://schemas.openxmlformats.org/drawingml/2006/main">
          <a:fillRect/>
        </a:stretch>
      </cdr:blipFill>
      <cdr:spPr>
        <a:xfrm xmlns:a="http://schemas.openxmlformats.org/drawingml/2006/main">
          <a:off x="1428760" y="1357322"/>
          <a:ext cx="292633" cy="24995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0.51765</cdr:x>
      <cdr:y>0.53846</cdr:y>
    </cdr:from>
    <cdr:to>
      <cdr:x>0.54117</cdr:x>
      <cdr:y>0.58974</cdr:y>
    </cdr:to>
    <cdr:pic>
      <cdr:nvPicPr>
        <cdr:cNvPr id="21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8"/>
        <a:stretch xmlns:a="http://schemas.openxmlformats.org/drawingml/2006/main">
          <a:fillRect/>
        </a:stretch>
      </cdr:blipFill>
      <cdr:spPr>
        <a:xfrm xmlns:a="http://schemas.openxmlformats.org/drawingml/2006/main">
          <a:off x="3143272" y="1500198"/>
          <a:ext cx="142857" cy="14285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0.65882</cdr:x>
      <cdr:y>0.48718</cdr:y>
    </cdr:from>
    <cdr:to>
      <cdr:x>0.69803</cdr:x>
      <cdr:y>0.62733</cdr:y>
    </cdr:to>
    <cdr:pic>
      <cdr:nvPicPr>
        <cdr:cNvPr id="2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9"/>
        <a:stretch xmlns:a="http://schemas.openxmlformats.org/drawingml/2006/main">
          <a:fillRect/>
        </a:stretch>
      </cdr:blipFill>
      <cdr:spPr>
        <a:xfrm xmlns:a="http://schemas.openxmlformats.org/drawingml/2006/main">
          <a:off x="4000528" y="1357322"/>
          <a:ext cx="238095" cy="3904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0.22353</cdr:x>
      <cdr:y>0</cdr:y>
    </cdr:from>
    <cdr:to>
      <cdr:x>0.22353</cdr:x>
      <cdr:y>1</cdr:y>
    </cdr:to>
    <cdr:sp macro="" textlink="">
      <cdr:nvSpPr>
        <cdr:cNvPr id="17" name="Line 15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1357322" y="-71438"/>
          <a:ext cx="0" cy="2786082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>
          <a:solidFill>
            <a:srgbClr val="090A13"/>
          </a:solidFill>
          <a:round/>
          <a:headEnd type="none" w="sm" len="sm"/>
          <a:tailEnd type="triangle" w="sm" len="sm"/>
        </a:ln>
        <a:effectLst xmlns:a="http://schemas.openxmlformats.org/drawingml/2006/main"/>
      </cdr:spPr>
      <cdr:txBody>
        <a:bodyPr xmlns:a="http://schemas.openxmlformats.org/drawingml/2006/main" wrap="none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2.68882E-17</cdr:x>
      <cdr:y>0.49714</cdr:y>
    </cdr:from>
    <cdr:to>
      <cdr:x>1</cdr:x>
      <cdr:y>0.49714</cdr:y>
    </cdr:to>
    <cdr:sp macro="" textlink="">
      <cdr:nvSpPr>
        <cdr:cNvPr id="2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9525" y="828674"/>
          <a:ext cx="6286499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0.92349</cdr:x>
      <cdr:y>0.48148</cdr:y>
    </cdr:from>
    <cdr:to>
      <cdr:x>1</cdr:x>
      <cdr:y>0.67429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882421" y="928694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0.34483</cdr:x>
      <cdr:y>0.48148</cdr:y>
    </cdr:from>
    <cdr:to>
      <cdr:x>0.42036</cdr:x>
      <cdr:y>0.63004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143140" y="928694"/>
          <a:ext cx="46943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2.68882E-17</cdr:x>
      <cdr:y>0.49714</cdr:y>
    </cdr:from>
    <cdr:to>
      <cdr:x>1</cdr:x>
      <cdr:y>0.49714</cdr:y>
    </cdr:to>
    <cdr:sp macro="" textlink="">
      <cdr:nvSpPr>
        <cdr:cNvPr id="6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9525" y="828674"/>
          <a:ext cx="6286499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0.92349</cdr:x>
      <cdr:y>0.48148</cdr:y>
    </cdr:from>
    <cdr:to>
      <cdr:x>1</cdr:x>
      <cdr:y>0.67429</cdr:y>
    </cdr:to>
    <cdr:pic>
      <cdr:nvPicPr>
        <cdr:cNvPr id="8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882421" y="928694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0.34483</cdr:x>
      <cdr:y>0.48148</cdr:y>
    </cdr:from>
    <cdr:to>
      <cdr:x>0.42036</cdr:x>
      <cdr:y>0.63004</cdr:y>
    </cdr:to>
    <cdr:pic>
      <cdr:nvPicPr>
        <cdr:cNvPr id="9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143140" y="928694"/>
          <a:ext cx="46943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2.68882E-17</cdr:x>
      <cdr:y>0.49714</cdr:y>
    </cdr:from>
    <cdr:to>
      <cdr:x>1</cdr:x>
      <cdr:y>0.49714</cdr:y>
    </cdr:to>
    <cdr:sp macro="" textlink="">
      <cdr:nvSpPr>
        <cdr:cNvPr id="10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9525" y="828674"/>
          <a:ext cx="6286499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ysClr val="windowText" lastClr="000000"/>
          </a:solidFill>
          <a:round/>
          <a:headEnd/>
          <a:tailEnd type="arrow" w="med" len="med"/>
        </a:ln>
      </cdr:spPr>
      <cdr:txBody>
        <a:bodyPr xmlns:a="http://schemas.openxmlformats.org/drawingml/2006/main" wrap="none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0.92349</cdr:x>
      <cdr:y>0.48148</cdr:y>
    </cdr:from>
    <cdr:to>
      <cdr:x>1</cdr:x>
      <cdr:y>0.67429</cdr:y>
    </cdr:to>
    <cdr:pic>
      <cdr:nvPicPr>
        <cdr:cNvPr id="1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882421" y="928694"/>
          <a:ext cx="475529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0.34483</cdr:x>
      <cdr:y>0.48148</cdr:y>
    </cdr:from>
    <cdr:to>
      <cdr:x>0.42036</cdr:x>
      <cdr:y>0.63004</cdr:y>
    </cdr:to>
    <cdr:pic>
      <cdr:nvPicPr>
        <cdr:cNvPr id="1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143140" y="928694"/>
          <a:ext cx="46943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0.8046</cdr:x>
      <cdr:y>0.48148</cdr:y>
    </cdr:from>
    <cdr:to>
      <cdr:x>0.82171</cdr:x>
      <cdr:y>0.54168</cdr:y>
    </cdr:to>
    <cdr:sp macro="" textlink="">
      <cdr:nvSpPr>
        <cdr:cNvPr id="14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00660" y="928694"/>
          <a:ext cx="106326" cy="11611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0.51724</cdr:x>
      <cdr:y>0.48148</cdr:y>
    </cdr:from>
    <cdr:to>
      <cdr:x>0.53435</cdr:x>
      <cdr:y>0.54168</cdr:y>
    </cdr:to>
    <cdr:sp macro="" textlink="">
      <cdr:nvSpPr>
        <cdr:cNvPr id="15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14710" y="928694"/>
          <a:ext cx="106326" cy="11611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0.21839</cdr:x>
      <cdr:y>0.44444</cdr:y>
    </cdr:from>
    <cdr:to>
      <cdr:x>0.2355</cdr:x>
      <cdr:y>0.50464</cdr:y>
    </cdr:to>
    <cdr:sp macro="" textlink="">
      <cdr:nvSpPr>
        <cdr:cNvPr id="16" name="Oval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57322" y="857256"/>
          <a:ext cx="106326" cy="11611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3300"/>
        </a:solidFill>
        <a:ln xmlns:a="http://schemas.openxmlformats.org/drawingml/2006/main" w="12700" algn="ctr">
          <a:solidFill>
            <a:srgbClr val="40458C"/>
          </a:solidFill>
          <a:round/>
          <a:headEnd type="none" w="sm" len="sm"/>
          <a:tailEnd type="none" w="sm" len="sm"/>
        </a:ln>
        <a:effectLst xmlns:a="http://schemas.openxmlformats.org/drawingml/2006/main"/>
      </cdr:spPr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0.17241</cdr:x>
      <cdr:y>0</cdr:y>
    </cdr:from>
    <cdr:to>
      <cdr:x>0.23002</cdr:x>
      <cdr:y>0.27904</cdr:y>
    </cdr:to>
    <cdr:pic>
      <cdr:nvPicPr>
        <cdr:cNvPr id="1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1071570" y="-357190"/>
          <a:ext cx="358042" cy="53821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0.28736</cdr:x>
      <cdr:y>0</cdr:y>
    </cdr:from>
    <cdr:to>
      <cdr:x>0.46392</cdr:x>
      <cdr:y>0.19281</cdr:y>
    </cdr:to>
    <cdr:pic>
      <cdr:nvPicPr>
        <cdr:cNvPr id="18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1785950" y="0"/>
          <a:ext cx="1097375" cy="37188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0.05297</cdr:x>
      <cdr:y>0.14856</cdr:y>
    </cdr:to>
    <cdr:pic>
      <cdr:nvPicPr>
        <cdr:cNvPr id="20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329213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0.8046</cdr:x>
      <cdr:y>0.51852</cdr:y>
    </cdr:from>
    <cdr:to>
      <cdr:x>0.87229</cdr:x>
      <cdr:y>0.66707</cdr:y>
    </cdr:to>
    <cdr:pic>
      <cdr:nvPicPr>
        <cdr:cNvPr id="21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/>
        <a:stretch xmlns:a="http://schemas.openxmlformats.org/drawingml/2006/main">
          <a:fillRect/>
        </a:stretch>
      </cdr:blipFill>
      <cdr:spPr>
        <a:xfrm xmlns:a="http://schemas.openxmlformats.org/drawingml/2006/main">
          <a:off x="5000660" y="1000132"/>
          <a:ext cx="420660" cy="28653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0.22989</cdr:x>
      <cdr:y>0.51852</cdr:y>
    </cdr:from>
    <cdr:to>
      <cdr:x>0.27697</cdr:x>
      <cdr:y>0.64811</cdr:y>
    </cdr:to>
    <cdr:pic>
      <cdr:nvPicPr>
        <cdr:cNvPr id="2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7"/>
        <a:stretch xmlns:a="http://schemas.openxmlformats.org/drawingml/2006/main">
          <a:fillRect/>
        </a:stretch>
      </cdr:blipFill>
      <cdr:spPr>
        <a:xfrm xmlns:a="http://schemas.openxmlformats.org/drawingml/2006/main">
          <a:off x="1428760" y="1000132"/>
          <a:ext cx="292633" cy="24995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0.51724</cdr:x>
      <cdr:y>0.59259</cdr:y>
    </cdr:from>
    <cdr:to>
      <cdr:x>0.54023</cdr:x>
      <cdr:y>0.66666</cdr:y>
    </cdr:to>
    <cdr:pic>
      <cdr:nvPicPr>
        <cdr:cNvPr id="2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8"/>
        <a:stretch xmlns:a="http://schemas.openxmlformats.org/drawingml/2006/main">
          <a:fillRect/>
        </a:stretch>
      </cdr:blipFill>
      <cdr:spPr>
        <a:xfrm xmlns:a="http://schemas.openxmlformats.org/drawingml/2006/main">
          <a:off x="3214710" y="1143008"/>
          <a:ext cx="142857" cy="14285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0.65518</cdr:x>
      <cdr:y>0.48148</cdr:y>
    </cdr:from>
    <cdr:to>
      <cdr:x>0.69349</cdr:x>
      <cdr:y>0.68392</cdr:y>
    </cdr:to>
    <cdr:pic>
      <cdr:nvPicPr>
        <cdr:cNvPr id="2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9"/>
        <a:stretch xmlns:a="http://schemas.openxmlformats.org/drawingml/2006/main">
          <a:fillRect/>
        </a:stretch>
      </cdr:blipFill>
      <cdr:spPr>
        <a:xfrm xmlns:a="http://schemas.openxmlformats.org/drawingml/2006/main">
          <a:off x="4071966" y="928694"/>
          <a:ext cx="238095" cy="3904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0.24138</cdr:x>
      <cdr:y>0</cdr:y>
    </cdr:from>
    <cdr:to>
      <cdr:x>0.24138</cdr:x>
      <cdr:y>1</cdr:y>
    </cdr:to>
    <cdr:sp macro="" textlink="">
      <cdr:nvSpPr>
        <cdr:cNvPr id="25" name="Line 15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1500198" y="-500066"/>
          <a:ext cx="0" cy="1928826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>
          <a:solidFill>
            <a:srgbClr val="090A13"/>
          </a:solidFill>
          <a:round/>
          <a:headEnd type="none" w="sm" len="sm"/>
          <a:tailEnd type="triangle" w="sm" len="sm"/>
        </a:ln>
        <a:effectLst xmlns:a="http://schemas.openxmlformats.org/drawingml/2006/main"/>
      </cdr:spPr>
      <cdr:txBody>
        <a:bodyPr xmlns:a="http://schemas.openxmlformats.org/drawingml/2006/main" wrap="none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40458C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40458C"/>
              </a:solidFill>
              <a:latin typeface="Arial" pitchFamily="34" charset="0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5A1312-9AF5-44D4-BFA3-6B994D7A974D}" type="datetimeFigureOut">
              <a:rPr lang="ru-RU"/>
              <a:pPr/>
              <a:t>02.04.2024</a:t>
            </a:fld>
            <a:endParaRPr lang="ru-RU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E50457-D180-404A-82EF-B984876291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4613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18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525E844-991C-40E8-B2FE-89770AD7E5FA}" type="slidenum">
              <a:rPr lang="ru-RU" sz="1200">
                <a:latin typeface="Arial" charset="0"/>
                <a:cs typeface="+mn-cs"/>
              </a:rPr>
              <a:pPr algn="r">
                <a:defRPr/>
              </a:pPr>
              <a:t>10</a:t>
            </a:fld>
            <a:endParaRPr lang="ru-RU" sz="1200">
              <a:latin typeface="Arial" charset="0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878C6-1182-40E1-AA16-C76B643C0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B21BE-4A71-4FD0-AC89-FF369004B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DE11A-3B79-4A64-B819-443B94428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B8EF3-D6F3-4268-8A0C-52467C2C9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28CEC-2B34-42EA-9668-B2B8F6474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89C96-3807-453B-AE22-499B64623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7FAA8-A6FA-48C3-A185-983534851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E2DF1-F7B1-43B1-B4A7-3FC535F9D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33E53-FF2C-463D-8A86-442B93E1B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6FB0D-C9E6-4AF0-B451-7F658AE4D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CBDFC-A2E9-4560-99EA-D2B84B608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F11289A-6E74-4B35-8F93-07CCD7B12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6" r:id="rId3"/>
    <p:sldLayoutId id="2147483685" r:id="rId4"/>
    <p:sldLayoutId id="2147483684" r:id="rId5"/>
    <p:sldLayoutId id="2147483683" r:id="rId6"/>
    <p:sldLayoutId id="2147483682" r:id="rId7"/>
    <p:sldLayoutId id="2147483681" r:id="rId8"/>
    <p:sldLayoutId id="2147483680" r:id="rId9"/>
    <p:sldLayoutId id="2147483679" r:id="rId10"/>
    <p:sldLayoutId id="2147483678" r:id="rId11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57CD2EF7-C154-4423-A53E-806696912D8F}" type="slidenum">
              <a:rPr lang="ru-RU"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rPr>
              <a:pPr algn="r">
                <a:defRPr/>
              </a:pPr>
              <a:t>10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Arial" charset="0"/>
              <a:cs typeface="+mn-cs"/>
            </a:endParaRPr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827088" y="404813"/>
            <a:ext cx="7786687" cy="36671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Сдвиг вдоль оси абсцисс</a:t>
            </a:r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3276600" y="765175"/>
            <a:ext cx="4932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Построить график функции у=</a:t>
            </a:r>
            <a:r>
              <a:rPr lang="en-US" b="1"/>
              <a:t>sin</a:t>
            </a:r>
            <a:r>
              <a:rPr lang="ru-RU" b="1"/>
              <a:t>(х</a:t>
            </a:r>
            <a:r>
              <a:rPr lang="en-US" b="1"/>
              <a:t> </a:t>
            </a:r>
            <a:r>
              <a:rPr lang="ru-RU" b="1"/>
              <a:t>– </a:t>
            </a:r>
            <a:r>
              <a:rPr lang="el-GR" b="1"/>
              <a:t>π</a:t>
            </a:r>
            <a:r>
              <a:rPr lang="en-US" b="1"/>
              <a:t>/4</a:t>
            </a:r>
            <a:r>
              <a:rPr lang="ru-RU" b="1"/>
              <a:t>)</a:t>
            </a:r>
          </a:p>
        </p:txBody>
      </p:sp>
      <p:sp>
        <p:nvSpPr>
          <p:cNvPr id="32774" name="TextBox 6"/>
          <p:cNvSpPr txBox="1">
            <a:spLocks noChangeArrowheads="1"/>
          </p:cNvSpPr>
          <p:nvPr/>
        </p:nvSpPr>
        <p:spPr bwMode="auto">
          <a:xfrm>
            <a:off x="3276600" y="3357563"/>
            <a:ext cx="4932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Построить график функции у=</a:t>
            </a:r>
            <a:r>
              <a:rPr lang="en-US" b="1"/>
              <a:t>sin</a:t>
            </a:r>
            <a:r>
              <a:rPr lang="ru-RU" b="1"/>
              <a:t>(х+ </a:t>
            </a:r>
            <a:r>
              <a:rPr lang="el-GR" b="1"/>
              <a:t>π</a:t>
            </a:r>
            <a:r>
              <a:rPr lang="en-US" b="1"/>
              <a:t>/4</a:t>
            </a:r>
            <a:r>
              <a:rPr lang="ru-RU" b="1"/>
              <a:t>)</a:t>
            </a:r>
          </a:p>
        </p:txBody>
      </p:sp>
      <p:sp>
        <p:nvSpPr>
          <p:cNvPr id="32776" name="TextBox 8"/>
          <p:cNvSpPr txBox="1">
            <a:spLocks noChangeArrowheads="1"/>
          </p:cNvSpPr>
          <p:nvPr/>
        </p:nvSpPr>
        <p:spPr bwMode="auto">
          <a:xfrm>
            <a:off x="1619250" y="1700213"/>
            <a:ext cx="714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Arial" charset="0"/>
                <a:cs typeface="Arial" charset="0"/>
              </a:rPr>
              <a:t>+</a:t>
            </a:r>
          </a:p>
        </p:txBody>
      </p:sp>
      <p:sp>
        <p:nvSpPr>
          <p:cNvPr id="32777" name="TextBox 10"/>
          <p:cNvSpPr txBox="1">
            <a:spLocks noChangeArrowheads="1"/>
          </p:cNvSpPr>
          <p:nvPr/>
        </p:nvSpPr>
        <p:spPr bwMode="auto">
          <a:xfrm>
            <a:off x="1042988" y="1341438"/>
            <a:ext cx="1765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" charset="0"/>
                <a:cs typeface="Arial" charset="0"/>
              </a:rPr>
              <a:t>Сдвиг </a:t>
            </a:r>
            <a:r>
              <a:rPr lang="ru-RU" b="1" dirty="0" smtClean="0">
                <a:latin typeface="Arial" charset="0"/>
                <a:cs typeface="Arial" charset="0"/>
              </a:rPr>
              <a:t>вправо</a:t>
            </a:r>
            <a:endParaRPr lang="ru-RU" b="1" dirty="0">
              <a:latin typeface="Arial" charset="0"/>
              <a:cs typeface="Arial" charset="0"/>
            </a:endParaRPr>
          </a:p>
        </p:txBody>
      </p:sp>
      <p:sp>
        <p:nvSpPr>
          <p:cNvPr id="32778" name="TextBox 11"/>
          <p:cNvSpPr txBox="1">
            <a:spLocks noChangeArrowheads="1"/>
          </p:cNvSpPr>
          <p:nvPr/>
        </p:nvSpPr>
        <p:spPr bwMode="auto">
          <a:xfrm>
            <a:off x="1795463" y="3860800"/>
            <a:ext cx="7604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FF0000"/>
                </a:solidFill>
                <a:latin typeface="Arial" charset="0"/>
                <a:cs typeface="Arial" charset="0"/>
              </a:rPr>
              <a:t>-</a:t>
            </a:r>
          </a:p>
        </p:txBody>
      </p:sp>
      <p:sp>
        <p:nvSpPr>
          <p:cNvPr id="32779" name="TextBox 12"/>
          <p:cNvSpPr txBox="1">
            <a:spLocks noChangeArrowheads="1"/>
          </p:cNvSpPr>
          <p:nvPr/>
        </p:nvSpPr>
        <p:spPr bwMode="auto">
          <a:xfrm>
            <a:off x="1187450" y="3860800"/>
            <a:ext cx="1909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" charset="0"/>
                <a:cs typeface="Arial" charset="0"/>
              </a:rPr>
              <a:t>Сдвиг </a:t>
            </a:r>
            <a:r>
              <a:rPr lang="ru-RU" b="1" dirty="0" smtClean="0">
                <a:latin typeface="Arial" charset="0"/>
                <a:cs typeface="Arial" charset="0"/>
              </a:rPr>
              <a:t>влево</a:t>
            </a:r>
            <a:endParaRPr lang="ru-RU" b="1" dirty="0">
              <a:latin typeface="Arial" charset="0"/>
              <a:cs typeface="Arial" charset="0"/>
            </a:endParaRPr>
          </a:p>
        </p:txBody>
      </p:sp>
      <p:grpSp>
        <p:nvGrpSpPr>
          <p:cNvPr id="32789" name="Group 21"/>
          <p:cNvGrpSpPr>
            <a:grpSpLocks/>
          </p:cNvGrpSpPr>
          <p:nvPr/>
        </p:nvGrpSpPr>
        <p:grpSpPr bwMode="auto">
          <a:xfrm>
            <a:off x="2843213" y="1268413"/>
            <a:ext cx="5759450" cy="1951037"/>
            <a:chOff x="1791" y="799"/>
            <a:chExt cx="3628" cy="1229"/>
          </a:xfrm>
        </p:grpSpPr>
        <p:graphicFrame>
          <p:nvGraphicFramePr>
            <p:cNvPr id="12" name="Диаграмма 11"/>
            <p:cNvGraphicFramePr/>
            <p:nvPr/>
          </p:nvGraphicFramePr>
          <p:xfrm>
            <a:off x="1935" y="828"/>
            <a:ext cx="3481" cy="11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2782" name="TextBox 15"/>
            <p:cNvSpPr txBox="1">
              <a:spLocks noChangeArrowheads="1"/>
            </p:cNvSpPr>
            <p:nvPr/>
          </p:nvSpPr>
          <p:spPr bwMode="auto">
            <a:xfrm>
              <a:off x="2734" y="912"/>
              <a:ext cx="9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i="1">
                  <a:solidFill>
                    <a:srgbClr val="FF0000"/>
                  </a:solidFill>
                  <a:cs typeface="Arial" charset="0"/>
                </a:rPr>
                <a:t>y = sin</a:t>
              </a:r>
              <a:r>
                <a:rPr lang="ru-RU" b="1" i="1">
                  <a:solidFill>
                    <a:srgbClr val="FF0000"/>
                  </a:solidFill>
                  <a:cs typeface="Arial" charset="0"/>
                </a:rPr>
                <a:t> </a:t>
              </a:r>
              <a:r>
                <a:rPr lang="en-US" b="1" i="1">
                  <a:solidFill>
                    <a:srgbClr val="FF0000"/>
                  </a:solidFill>
                  <a:cs typeface="Arial" charset="0"/>
                </a:rPr>
                <a:t>x</a:t>
              </a:r>
              <a:r>
                <a:rPr lang="ru-RU" b="1" i="1">
                  <a:solidFill>
                    <a:srgbClr val="FF0000"/>
                  </a:solidFill>
                  <a:cs typeface="Arial" charset="0"/>
                </a:rPr>
                <a:t> </a:t>
              </a:r>
            </a:p>
          </p:txBody>
        </p:sp>
        <p:sp>
          <p:nvSpPr>
            <p:cNvPr id="32783" name="TextBox 16"/>
            <p:cNvSpPr txBox="1">
              <a:spLocks noChangeArrowheads="1"/>
            </p:cNvSpPr>
            <p:nvPr/>
          </p:nvSpPr>
          <p:spPr bwMode="auto">
            <a:xfrm>
              <a:off x="4017" y="1025"/>
              <a:ext cx="13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i="1">
                  <a:solidFill>
                    <a:srgbClr val="0070C0"/>
                  </a:solidFill>
                  <a:cs typeface="Arial" charset="0"/>
                </a:rPr>
                <a:t>y = sin</a:t>
              </a:r>
              <a:r>
                <a:rPr lang="ru-RU" b="1" i="1">
                  <a:solidFill>
                    <a:srgbClr val="0070C0"/>
                  </a:solidFill>
                  <a:cs typeface="Arial" charset="0"/>
                </a:rPr>
                <a:t>(</a:t>
              </a:r>
              <a:r>
                <a:rPr lang="en-US" b="1" i="1">
                  <a:solidFill>
                    <a:srgbClr val="0070C0"/>
                  </a:solidFill>
                  <a:cs typeface="Arial" charset="0"/>
                </a:rPr>
                <a:t>x</a:t>
              </a:r>
              <a:r>
                <a:rPr lang="ru-RU" b="1" i="1">
                  <a:solidFill>
                    <a:srgbClr val="0070C0"/>
                  </a:solidFill>
                  <a:cs typeface="Arial" charset="0"/>
                </a:rPr>
                <a:t> - </a:t>
              </a:r>
              <a:r>
                <a:rPr lang="el-GR" b="1">
                  <a:solidFill>
                    <a:srgbClr val="0099FF"/>
                  </a:solidFill>
                </a:rPr>
                <a:t>π</a:t>
              </a:r>
              <a:r>
                <a:rPr lang="en-US" b="1">
                  <a:solidFill>
                    <a:srgbClr val="0099FF"/>
                  </a:solidFill>
                </a:rPr>
                <a:t>/4</a:t>
              </a:r>
              <a:r>
                <a:rPr lang="ru-RU" b="1">
                  <a:solidFill>
                    <a:srgbClr val="0099FF"/>
                  </a:solidFill>
                </a:rPr>
                <a:t>)</a:t>
              </a:r>
              <a:r>
                <a:rPr lang="ru-RU" b="1" i="1">
                  <a:solidFill>
                    <a:srgbClr val="0070C0"/>
                  </a:solidFill>
                  <a:cs typeface="Arial" charset="0"/>
                </a:rPr>
                <a:t> )</a:t>
              </a:r>
            </a:p>
          </p:txBody>
        </p:sp>
      </p:grpSp>
      <p:grpSp>
        <p:nvGrpSpPr>
          <p:cNvPr id="32790" name="Group 22"/>
          <p:cNvGrpSpPr>
            <a:grpSpLocks/>
          </p:cNvGrpSpPr>
          <p:nvPr/>
        </p:nvGrpSpPr>
        <p:grpSpPr bwMode="auto">
          <a:xfrm>
            <a:off x="2916238" y="3933825"/>
            <a:ext cx="5665787" cy="1954213"/>
            <a:chOff x="1482" y="2665"/>
            <a:chExt cx="4151" cy="1432"/>
          </a:xfrm>
        </p:grpSpPr>
        <p:graphicFrame>
          <p:nvGraphicFramePr>
            <p:cNvPr id="13" name="Диаграмма 12"/>
            <p:cNvGraphicFramePr/>
            <p:nvPr/>
          </p:nvGraphicFramePr>
          <p:xfrm>
            <a:off x="1485" y="2700"/>
            <a:ext cx="4095" cy="13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2784" name="TextBox 17"/>
            <p:cNvSpPr txBox="1">
              <a:spLocks noChangeArrowheads="1"/>
            </p:cNvSpPr>
            <p:nvPr/>
          </p:nvSpPr>
          <p:spPr bwMode="auto">
            <a:xfrm>
              <a:off x="4195" y="2750"/>
              <a:ext cx="130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i="1">
                  <a:solidFill>
                    <a:srgbClr val="0070C0"/>
                  </a:solidFill>
                  <a:cs typeface="Arial" charset="0"/>
                </a:rPr>
                <a:t>y = sin</a:t>
              </a:r>
              <a:r>
                <a:rPr lang="ru-RU" b="1" i="1">
                  <a:solidFill>
                    <a:srgbClr val="0070C0"/>
                  </a:solidFill>
                  <a:cs typeface="Arial" charset="0"/>
                </a:rPr>
                <a:t>(</a:t>
              </a:r>
              <a:r>
                <a:rPr lang="en-US" b="1" i="1">
                  <a:solidFill>
                    <a:srgbClr val="0070C0"/>
                  </a:solidFill>
                  <a:cs typeface="Arial" charset="0"/>
                </a:rPr>
                <a:t>x</a:t>
              </a:r>
              <a:r>
                <a:rPr lang="ru-RU" b="1" i="1">
                  <a:solidFill>
                    <a:srgbClr val="0070C0"/>
                  </a:solidFill>
                  <a:cs typeface="Arial" charset="0"/>
                </a:rPr>
                <a:t> + </a:t>
              </a:r>
              <a:r>
                <a:rPr lang="el-GR" b="1">
                  <a:solidFill>
                    <a:srgbClr val="0099FF"/>
                  </a:solidFill>
                </a:rPr>
                <a:t>π</a:t>
              </a:r>
              <a:r>
                <a:rPr lang="en-US" b="1">
                  <a:solidFill>
                    <a:srgbClr val="0099FF"/>
                  </a:solidFill>
                </a:rPr>
                <a:t>/4</a:t>
              </a:r>
              <a:r>
                <a:rPr lang="ru-RU" b="1" i="1">
                  <a:solidFill>
                    <a:srgbClr val="0070C0"/>
                  </a:solidFill>
                  <a:cs typeface="Arial" charset="0"/>
                </a:rPr>
                <a:t> )</a:t>
              </a:r>
            </a:p>
          </p:txBody>
        </p:sp>
        <p:sp>
          <p:nvSpPr>
            <p:cNvPr id="32785" name="TextBox 18"/>
            <p:cNvSpPr txBox="1">
              <a:spLocks noChangeArrowheads="1"/>
            </p:cNvSpPr>
            <p:nvPr/>
          </p:nvSpPr>
          <p:spPr bwMode="auto">
            <a:xfrm>
              <a:off x="2970" y="2745"/>
              <a:ext cx="90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i="1">
                  <a:solidFill>
                    <a:srgbClr val="FF0000"/>
                  </a:solidFill>
                  <a:cs typeface="Arial" charset="0"/>
                </a:rPr>
                <a:t>y = sinx</a:t>
              </a:r>
              <a:endParaRPr lang="ru-RU" b="1" i="1">
                <a:solidFill>
                  <a:srgbClr val="FF0000"/>
                </a:solidFill>
                <a:cs typeface="Arial" charset="0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7BF5AB82-B082-4084-AA9B-5C5025667DA0}" type="slidenum">
              <a:rPr lang="ru-RU"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rPr>
              <a:pPr algn="r">
                <a:defRPr/>
              </a:pPr>
              <a:t>11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Arial" charset="0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03250" y="325438"/>
            <a:ext cx="7929563" cy="36671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  <a:cs typeface="Arial" charset="0"/>
              </a:rPr>
              <a:t>Сжатие и растяжение вдоль оси </a:t>
            </a:r>
            <a:r>
              <a:rPr lang="en-US" b="1">
                <a:latin typeface="Calibri" pitchFamily="34" charset="0"/>
                <a:cs typeface="Arial" charset="0"/>
              </a:rPr>
              <a:t>OY</a:t>
            </a:r>
            <a:endParaRPr lang="ru-RU" b="1">
              <a:latin typeface="Calibri" pitchFamily="34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650" y="1700213"/>
            <a:ext cx="1357313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0000"/>
                </a:solidFill>
                <a:latin typeface="+mn-lt"/>
                <a:cs typeface="+mn-cs"/>
              </a:rPr>
              <a:t>K  &gt; 1 </a:t>
            </a:r>
            <a:endParaRPr lang="ru-RU" sz="32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750" y="2276475"/>
            <a:ext cx="1800225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  <a:cs typeface="Arial" charset="0"/>
              </a:rPr>
              <a:t>растяжение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6462" y="5734050"/>
            <a:ext cx="2519833" cy="579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Arial" charset="0"/>
                <a:cs typeface="+mn-cs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+mn-lt"/>
                <a:cs typeface="+mn-cs"/>
              </a:rPr>
              <a:t>0 &lt;  K  &lt; 1</a:t>
            </a:r>
            <a:endParaRPr lang="ru-RU" sz="32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263" y="6237288"/>
            <a:ext cx="1152525" cy="366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  <a:cs typeface="Arial" charset="0"/>
              </a:rPr>
              <a:t>сжатие</a:t>
            </a:r>
          </a:p>
        </p:txBody>
      </p:sp>
      <p:sp>
        <p:nvSpPr>
          <p:cNvPr id="35848" name="TextBox 9"/>
          <p:cNvSpPr txBox="1">
            <a:spLocks noChangeArrowheads="1"/>
          </p:cNvSpPr>
          <p:nvPr/>
        </p:nvSpPr>
        <p:spPr bwMode="auto">
          <a:xfrm>
            <a:off x="323850" y="1052513"/>
            <a:ext cx="2411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Arial" charset="0"/>
                <a:cs typeface="Arial" charset="0"/>
              </a:rPr>
              <a:t>Построить график функции у=</a:t>
            </a:r>
            <a:r>
              <a:rPr lang="en-US" b="1">
                <a:latin typeface="Arial" charset="0"/>
                <a:cs typeface="Arial" charset="0"/>
              </a:rPr>
              <a:t> 3 sin</a:t>
            </a:r>
            <a:r>
              <a:rPr lang="ru-RU" b="1">
                <a:latin typeface="Arial" charset="0"/>
                <a:cs typeface="Arial" charset="0"/>
              </a:rPr>
              <a:t>х</a:t>
            </a:r>
          </a:p>
        </p:txBody>
      </p:sp>
      <p:sp>
        <p:nvSpPr>
          <p:cNvPr id="35849" name="TextBox 10"/>
          <p:cNvSpPr txBox="1">
            <a:spLocks noChangeArrowheads="1"/>
          </p:cNvSpPr>
          <p:nvPr/>
        </p:nvSpPr>
        <p:spPr bwMode="auto">
          <a:xfrm>
            <a:off x="2952750" y="3422650"/>
            <a:ext cx="5219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Arial" charset="0"/>
                <a:cs typeface="Arial" charset="0"/>
              </a:rPr>
              <a:t>Построить график функции у=</a:t>
            </a:r>
            <a:r>
              <a:rPr lang="en-US" b="1">
                <a:latin typeface="Arial" charset="0"/>
                <a:cs typeface="Arial" charset="0"/>
              </a:rPr>
              <a:t>1/ 3 sin</a:t>
            </a:r>
            <a:r>
              <a:rPr lang="ru-RU" b="1">
                <a:latin typeface="Arial" charset="0"/>
                <a:cs typeface="Arial" charset="0"/>
              </a:rPr>
              <a:t>х</a:t>
            </a:r>
          </a:p>
        </p:txBody>
      </p:sp>
      <p:grpSp>
        <p:nvGrpSpPr>
          <p:cNvPr id="35854" name="Group 14"/>
          <p:cNvGrpSpPr>
            <a:grpSpLocks/>
          </p:cNvGrpSpPr>
          <p:nvPr/>
        </p:nvGrpSpPr>
        <p:grpSpPr bwMode="auto">
          <a:xfrm>
            <a:off x="2987675" y="908050"/>
            <a:ext cx="5310188" cy="2466975"/>
            <a:chOff x="1663" y="585"/>
            <a:chExt cx="3882" cy="1803"/>
          </a:xfrm>
        </p:grpSpPr>
        <p:graphicFrame>
          <p:nvGraphicFramePr>
            <p:cNvPr id="10" name="Диаграмма 9"/>
            <p:cNvGraphicFramePr/>
            <p:nvPr/>
          </p:nvGraphicFramePr>
          <p:xfrm>
            <a:off x="1665" y="630"/>
            <a:ext cx="3825" cy="17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5852" name="TextBox 12"/>
            <p:cNvSpPr txBox="1">
              <a:spLocks noChangeArrowheads="1"/>
            </p:cNvSpPr>
            <p:nvPr/>
          </p:nvSpPr>
          <p:spPr bwMode="auto">
            <a:xfrm>
              <a:off x="2790" y="585"/>
              <a:ext cx="1080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0070C0"/>
                  </a:solidFill>
                </a:rPr>
                <a:t>У = 3 </a:t>
              </a:r>
              <a:r>
                <a:rPr lang="en-US" b="1">
                  <a:solidFill>
                    <a:srgbClr val="0070C0"/>
                  </a:solidFill>
                </a:rPr>
                <a:t>sin x</a:t>
              </a:r>
              <a:endParaRPr lang="ru-RU">
                <a:latin typeface="Arial" charset="0"/>
                <a:cs typeface="Arial" charset="0"/>
              </a:endParaRPr>
            </a:p>
          </p:txBody>
        </p:sp>
      </p:grpSp>
      <p:grpSp>
        <p:nvGrpSpPr>
          <p:cNvPr id="35855" name="Group 15"/>
          <p:cNvGrpSpPr>
            <a:grpSpLocks/>
          </p:cNvGrpSpPr>
          <p:nvPr/>
        </p:nvGrpSpPr>
        <p:grpSpPr bwMode="auto">
          <a:xfrm>
            <a:off x="3059113" y="4005263"/>
            <a:ext cx="5667375" cy="1790700"/>
            <a:chOff x="1705" y="2665"/>
            <a:chExt cx="3974" cy="1256"/>
          </a:xfrm>
        </p:grpSpPr>
        <p:graphicFrame>
          <p:nvGraphicFramePr>
            <p:cNvPr id="11" name="Диаграмма 10"/>
            <p:cNvGraphicFramePr/>
            <p:nvPr/>
          </p:nvGraphicFramePr>
          <p:xfrm>
            <a:off x="1710" y="2700"/>
            <a:ext cx="3915" cy="12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5853" name="TextBox 13"/>
            <p:cNvSpPr txBox="1">
              <a:spLocks noChangeArrowheads="1"/>
            </p:cNvSpPr>
            <p:nvPr/>
          </p:nvSpPr>
          <p:spPr bwMode="auto">
            <a:xfrm>
              <a:off x="3824" y="3060"/>
              <a:ext cx="1306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0070C0"/>
                  </a:solidFill>
                </a:rPr>
                <a:t>  у = 1/3 </a:t>
              </a:r>
              <a:r>
                <a:rPr lang="en-US" b="1">
                  <a:solidFill>
                    <a:srgbClr val="0070C0"/>
                  </a:solidFill>
                </a:rPr>
                <a:t>sin x</a:t>
              </a:r>
              <a:endParaRPr lang="ru-RU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950913" y="425450"/>
            <a:ext cx="491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755650" y="476250"/>
            <a:ext cx="7632700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/>
              <a:t>II</a:t>
            </a:r>
            <a:r>
              <a:rPr lang="ru-RU" sz="2800" b="1"/>
              <a:t> этап. Техосмотр</a:t>
            </a: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611188" y="1196975"/>
            <a:ext cx="79200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Задание</a:t>
            </a:r>
            <a:r>
              <a:rPr lang="ru-RU" sz="2800"/>
              <a:t>: Постройте график предложенных функций </a:t>
            </a: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772816"/>
            <a:ext cx="5430837" cy="3851275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  <a:effectLst/>
        </p:spPr>
      </p:pic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877272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950913" y="425450"/>
            <a:ext cx="491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684213" y="476250"/>
            <a:ext cx="7704137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III этап. Гонка </a:t>
            </a:r>
            <a:endParaRPr lang="ru-RU" sz="2800" dirty="0"/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468313" y="1196975"/>
            <a:ext cx="80645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Задание: </a:t>
            </a:r>
            <a:r>
              <a:rPr lang="ru-RU" sz="2800" dirty="0"/>
              <a:t>постройте графики функций с помощью программы </a:t>
            </a:r>
            <a:r>
              <a:rPr lang="en-US" sz="2800" dirty="0"/>
              <a:t>MS Excel,</a:t>
            </a:r>
            <a:r>
              <a:rPr lang="ru-RU" sz="2800" dirty="0"/>
              <a:t> следуя инструкции, сравните полученные результаты, сделайте вывод, внося соответствующие данные в таблицу</a:t>
            </a:r>
            <a:r>
              <a:rPr lang="en-US" sz="2800" dirty="0"/>
              <a:t>.</a:t>
            </a:r>
            <a:endParaRPr lang="ru-RU" sz="2800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924944"/>
            <a:ext cx="5004048" cy="357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950913" y="425450"/>
            <a:ext cx="491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684213" y="692150"/>
            <a:ext cx="583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476375" y="476250"/>
            <a:ext cx="5832475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IV этап. Финиш</a:t>
            </a:r>
            <a:endParaRPr lang="ru-RU" sz="2800"/>
          </a:p>
        </p:txBody>
      </p: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539750" y="1196975"/>
            <a:ext cx="79930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Задание</a:t>
            </a:r>
            <a:r>
              <a:rPr lang="ru-RU" sz="2800"/>
              <a:t>: подсчитать количество заработанных баллов. Сравните свои баллы с критериями и выставите оценку. </a:t>
            </a: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555776" y="2852936"/>
            <a:ext cx="481061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2013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«5» - 12-13 баллов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2013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«4» - 9 - 11 баллов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2013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«3» - 6 - 8 баллов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2013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«2» - менее 6 баллов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1476375" y="476250"/>
            <a:ext cx="5832475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Домашнее задание</a:t>
            </a:r>
            <a:endParaRPr lang="ru-RU" sz="280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47664" y="1484784"/>
          <a:ext cx="6768752" cy="2699004"/>
        </p:xfrm>
        <a:graphic>
          <a:graphicData uri="http://schemas.openxmlformats.org/drawingml/2006/table">
            <a:tbl>
              <a:tblPr/>
              <a:tblGrid>
                <a:gridCol w="6768752"/>
              </a:tblGrid>
              <a:tr h="6693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ВЫБОР: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подготовить карточку - задание «Преобразование графиков тригонометрических функций»; </a:t>
                      </a:r>
                      <a:endParaRPr lang="ru-RU" sz="2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создать презентацию на тему: «История появления и развитие электронных таблиц»; </a:t>
                      </a:r>
                      <a:endParaRPr lang="ru-RU" sz="2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создать презентацию на тему: «История появления названий тригонометрических функций»</a:t>
                      </a:r>
                      <a:endParaRPr lang="ru-RU" sz="2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205" marR="582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950913" y="425450"/>
            <a:ext cx="491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684213" y="692150"/>
            <a:ext cx="583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/>
          </a:p>
        </p:txBody>
      </p:sp>
      <p:sp>
        <p:nvSpPr>
          <p:cNvPr id="29706" name="Text Box 3"/>
          <p:cNvSpPr txBox="1">
            <a:spLocks noChangeArrowheads="1"/>
          </p:cNvSpPr>
          <p:nvPr/>
        </p:nvSpPr>
        <p:spPr bwMode="auto">
          <a:xfrm>
            <a:off x="1619250" y="476250"/>
            <a:ext cx="5832475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Рефлексия</a:t>
            </a:r>
            <a:endParaRPr lang="ru-RU" sz="280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4514" y="1166758"/>
            <a:ext cx="7313950" cy="4350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339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32656"/>
            <a:ext cx="4680520" cy="311812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0488" y="3284984"/>
            <a:ext cx="4439983" cy="3312368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468313" y="566738"/>
            <a:ext cx="79914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/>
              <a:t>Какое слово </a:t>
            </a:r>
          </a:p>
          <a:p>
            <a:r>
              <a:rPr lang="ru-RU" sz="3200"/>
              <a:t>      начинается с трёх букв «Г» </a:t>
            </a:r>
          </a:p>
          <a:p>
            <a:r>
              <a:rPr lang="ru-RU" sz="3200"/>
              <a:t>                             и заканчивается </a:t>
            </a:r>
          </a:p>
          <a:p>
            <a:r>
              <a:rPr lang="ru-RU" sz="3200"/>
              <a:t>                                      тремя буквами «Я»?</a:t>
            </a:r>
          </a:p>
        </p:txBody>
      </p:sp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2483768" y="3573016"/>
            <a:ext cx="52705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200" b="1" i="1" u="sng" dirty="0" err="1"/>
              <a:t>Три</a:t>
            </a:r>
            <a:r>
              <a:rPr lang="ru-RU" sz="5200" b="1" i="1" dirty="0" err="1"/>
              <a:t>Гономе</a:t>
            </a:r>
            <a:r>
              <a:rPr lang="ru-RU" sz="5200" b="1" i="1" u="sng" dirty="0" err="1"/>
              <a:t>три</a:t>
            </a:r>
            <a:r>
              <a:rPr lang="ru-RU" sz="5200" b="1" i="1" dirty="0" err="1"/>
              <a:t>Я</a:t>
            </a:r>
            <a:r>
              <a:rPr lang="ru-RU" sz="5200" b="1" dirty="0"/>
              <a:t> </a:t>
            </a:r>
            <a:r>
              <a:rPr lang="ru-RU" sz="4800" b="1" dirty="0"/>
              <a:t>                                                           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2"/>
          <p:cNvSpPr txBox="1">
            <a:spLocks noChangeArrowheads="1"/>
          </p:cNvSpPr>
          <p:nvPr/>
        </p:nvSpPr>
        <p:spPr bwMode="auto">
          <a:xfrm>
            <a:off x="1476375" y="404813"/>
            <a:ext cx="6337300" cy="70167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/>
              <a:t>Маршрутный лист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96752"/>
            <a:ext cx="6223546" cy="412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1476375" y="549275"/>
            <a:ext cx="6337300" cy="1323439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Игра «</a:t>
            </a:r>
            <a:r>
              <a:rPr lang="ru-RU" sz="4000" b="1" dirty="0" err="1" smtClean="0"/>
              <a:t>Рейнхильские</a:t>
            </a:r>
            <a:r>
              <a:rPr lang="ru-RU" sz="4000" b="1" dirty="0" smtClean="0"/>
              <a:t> состязания»</a:t>
            </a:r>
            <a:endParaRPr lang="ru-RU" sz="4000" b="1" dirty="0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476375" y="2133600"/>
            <a:ext cx="69834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I этап.</a:t>
            </a:r>
            <a:r>
              <a:rPr lang="ru-RU" sz="2800" dirty="0"/>
              <a:t> ПДД (правила дорожного движения)</a:t>
            </a:r>
            <a:endParaRPr lang="ru-RU" sz="2800" b="1" dirty="0"/>
          </a:p>
          <a:p>
            <a:r>
              <a:rPr lang="ru-RU" sz="2800" b="1" dirty="0"/>
              <a:t>II этап.</a:t>
            </a:r>
            <a:r>
              <a:rPr lang="ru-RU" sz="2800" dirty="0"/>
              <a:t> Техосмотр</a:t>
            </a:r>
            <a:endParaRPr lang="ru-RU" sz="2800" b="1" dirty="0"/>
          </a:p>
          <a:p>
            <a:r>
              <a:rPr lang="ru-RU" sz="2800" b="1" dirty="0"/>
              <a:t>III этап.</a:t>
            </a:r>
            <a:r>
              <a:rPr lang="ru-RU" sz="2800" dirty="0"/>
              <a:t> </a:t>
            </a:r>
            <a:r>
              <a:rPr lang="ru-RU" sz="2800" dirty="0" smtClean="0"/>
              <a:t>Гонка</a:t>
            </a:r>
            <a:endParaRPr lang="ru-RU" sz="2800" b="1" dirty="0"/>
          </a:p>
          <a:p>
            <a:r>
              <a:rPr lang="ru-RU" sz="2800" b="1" dirty="0"/>
              <a:t>IV этап</a:t>
            </a:r>
            <a:r>
              <a:rPr lang="ru-RU" sz="2800" dirty="0"/>
              <a:t>. Финиш </a:t>
            </a:r>
          </a:p>
        </p:txBody>
      </p:sp>
      <p:pic>
        <p:nvPicPr>
          <p:cNvPr id="50180" name="Picture 4" descr="https://assets.fea.ru/uploads/transfer_of_technologies/rus/Universal%20Mechanism/train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1" y="4077072"/>
            <a:ext cx="5606092" cy="25202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2"/>
          <p:cNvSpPr txBox="1">
            <a:spLocks noChangeArrowheads="1"/>
          </p:cNvSpPr>
          <p:nvPr/>
        </p:nvSpPr>
        <p:spPr bwMode="auto">
          <a:xfrm>
            <a:off x="1476375" y="404813"/>
            <a:ext cx="6337300" cy="1631216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1 этап (ПДД)</a:t>
            </a:r>
          </a:p>
          <a:p>
            <a:pPr algn="ctr">
              <a:spcBef>
                <a:spcPct val="50000"/>
              </a:spcBef>
            </a:pPr>
            <a:r>
              <a:rPr lang="ru-RU" sz="4000" b="1" dirty="0" smtClean="0"/>
              <a:t>«Найди все предметы»</a:t>
            </a:r>
            <a:endParaRPr lang="ru-RU" sz="4000" b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483768" y="3573016"/>
            <a:ext cx="4248472" cy="861774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000" b="1" dirty="0" smtClean="0"/>
              <a:t>100 598 279</a:t>
            </a:r>
            <a:endParaRPr lang="ru-RU" sz="5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981075"/>
            <a:ext cx="8135938" cy="1470025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000000"/>
                </a:solidFill>
              </a:rPr>
              <a:t>Тема урока: </a:t>
            </a:r>
            <a:br>
              <a:rPr lang="ru-RU" sz="2800" b="1" smtClean="0">
                <a:solidFill>
                  <a:srgbClr val="000000"/>
                </a:solidFill>
              </a:rPr>
            </a:br>
            <a:r>
              <a:rPr lang="ru-RU" sz="2800" b="1" smtClean="0">
                <a:solidFill>
                  <a:srgbClr val="000000"/>
                </a:solidFill>
              </a:rPr>
              <a:t>«Построение и преобразование графиков тригонометрических функций в </a:t>
            </a:r>
            <a:r>
              <a:rPr lang="en-US" sz="2800" b="1" smtClean="0">
                <a:solidFill>
                  <a:srgbClr val="000000"/>
                </a:solidFill>
              </a:rPr>
              <a:t>MS Excel</a:t>
            </a:r>
            <a:r>
              <a:rPr lang="ru-RU" sz="2800" b="1" smtClean="0">
                <a:solidFill>
                  <a:srgbClr val="000000"/>
                </a:solidFill>
              </a:rPr>
              <a:t>»</a:t>
            </a:r>
            <a:br>
              <a:rPr lang="ru-RU" sz="2800" b="1" smtClean="0">
                <a:solidFill>
                  <a:srgbClr val="000000"/>
                </a:solidFill>
              </a:rPr>
            </a:br>
            <a:endParaRPr lang="ru-RU" sz="2800" b="1" smtClean="0">
              <a:solidFill>
                <a:srgbClr val="000000"/>
              </a:solidFill>
            </a:endParaRP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95513" y="3284538"/>
            <a:ext cx="6553200" cy="244792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sz="2400" b="1" smtClean="0">
                <a:solidFill>
                  <a:srgbClr val="000000"/>
                </a:solidFill>
              </a:rPr>
              <a:t>Цель урока:</a:t>
            </a:r>
          </a:p>
          <a:p>
            <a:pPr eaLnBrk="1" hangingPunct="1">
              <a:spcBef>
                <a:spcPct val="50000"/>
              </a:spcBef>
            </a:pPr>
            <a:r>
              <a:rPr lang="ru-RU" sz="2400" b="1" smtClean="0">
                <a:solidFill>
                  <a:srgbClr val="000000"/>
                </a:solidFill>
              </a:rPr>
              <a:t> рассмотреть построение и преобразование графиков тригонометрических функций в </a:t>
            </a:r>
            <a:r>
              <a:rPr lang="en-US" sz="2400" b="1" smtClean="0">
                <a:solidFill>
                  <a:srgbClr val="000000"/>
                </a:solidFill>
              </a:rPr>
              <a:t>MS Excel</a:t>
            </a:r>
            <a:endParaRPr lang="ru-RU" sz="24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950913" y="425450"/>
            <a:ext cx="491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755650" y="476250"/>
            <a:ext cx="7632700" cy="553998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b="1" dirty="0"/>
              <a:t>II</a:t>
            </a:r>
            <a:r>
              <a:rPr lang="ru-RU" sz="3000" b="1" dirty="0"/>
              <a:t> этап. Техосмотр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00808"/>
            <a:ext cx="611614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560CAFFC-1A45-4C2F-8F83-8B67361AF137}" type="slidenum">
              <a:rPr lang="ru-RU"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rPr>
              <a:pPr algn="r">
                <a:defRPr/>
              </a:pPr>
              <a:t>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Arial" charset="0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92725" y="333375"/>
            <a:ext cx="3600450" cy="3667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  <a:cs typeface="Arial" charset="0"/>
              </a:rPr>
              <a:t>Сдвиг вдоль оси ординат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850" y="908050"/>
            <a:ext cx="2592388" cy="915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  <a:cs typeface="Arial" charset="0"/>
              </a:rPr>
              <a:t>Построить график функции                 у=</a:t>
            </a:r>
            <a:r>
              <a:rPr lang="en-US" b="1">
                <a:latin typeface="Calibri" pitchFamily="34" charset="0"/>
                <a:cs typeface="Arial" charset="0"/>
              </a:rPr>
              <a:t>sin</a:t>
            </a:r>
            <a:r>
              <a:rPr lang="ru-RU" b="1">
                <a:latin typeface="Calibri" pitchFamily="34" charset="0"/>
                <a:cs typeface="Arial" charset="0"/>
              </a:rPr>
              <a:t>х+</a:t>
            </a:r>
            <a:r>
              <a:rPr lang="ru-RU" b="1">
                <a:latin typeface="Arial" charset="0"/>
                <a:cs typeface="Arial" charset="0"/>
              </a:rPr>
              <a:t>3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388" y="3429000"/>
            <a:ext cx="24479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  <a:cs typeface="Arial" charset="0"/>
              </a:rPr>
              <a:t>Построить график функции    у=</a:t>
            </a:r>
            <a:r>
              <a:rPr lang="en-US" b="1">
                <a:latin typeface="Calibri" pitchFamily="34" charset="0"/>
                <a:cs typeface="Arial" charset="0"/>
              </a:rPr>
              <a:t>sin</a:t>
            </a:r>
            <a:r>
              <a:rPr lang="ru-RU" b="1">
                <a:latin typeface="Calibri" pitchFamily="34" charset="0"/>
                <a:cs typeface="Arial" charset="0"/>
              </a:rPr>
              <a:t>х-3     </a:t>
            </a:r>
          </a:p>
        </p:txBody>
      </p:sp>
      <p:sp>
        <p:nvSpPr>
          <p:cNvPr id="31750" name="TextBox 5"/>
          <p:cNvSpPr txBox="1">
            <a:spLocks noChangeArrowheads="1"/>
          </p:cNvSpPr>
          <p:nvPr/>
        </p:nvSpPr>
        <p:spPr bwMode="auto">
          <a:xfrm>
            <a:off x="1150938" y="1916113"/>
            <a:ext cx="828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Arial" charset="0"/>
                <a:cs typeface="Arial" charset="0"/>
              </a:rPr>
              <a:t>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2988" y="1844675"/>
            <a:ext cx="1195387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  <a:cs typeface="Arial" charset="0"/>
              </a:rPr>
              <a:t>вверх</a:t>
            </a:r>
          </a:p>
        </p:txBody>
      </p:sp>
      <p:sp>
        <p:nvSpPr>
          <p:cNvPr id="31752" name="TextBox 7"/>
          <p:cNvSpPr txBox="1">
            <a:spLocks noChangeArrowheads="1"/>
          </p:cNvSpPr>
          <p:nvPr/>
        </p:nvSpPr>
        <p:spPr bwMode="auto">
          <a:xfrm>
            <a:off x="1979613" y="4437063"/>
            <a:ext cx="9366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FF0000"/>
                </a:solidFill>
                <a:latin typeface="Arial" charset="0"/>
                <a:cs typeface="Arial" charset="0"/>
              </a:rPr>
              <a:t>-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5150" y="4508500"/>
            <a:ext cx="1266825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  <a:cs typeface="Arial" charset="0"/>
              </a:rPr>
              <a:t>вниз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714612" y="785794"/>
          <a:ext cx="6143668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071802" y="3786190"/>
          <a:ext cx="5710237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756" name="TextBox 11"/>
          <p:cNvSpPr txBox="1">
            <a:spLocks noChangeArrowheads="1"/>
          </p:cNvSpPr>
          <p:nvPr/>
        </p:nvSpPr>
        <p:spPr bwMode="auto">
          <a:xfrm>
            <a:off x="3995738" y="404813"/>
            <a:ext cx="928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>
                <a:solidFill>
                  <a:srgbClr val="FF0000"/>
                </a:solidFill>
                <a:cs typeface="Arial" charset="0"/>
              </a:rPr>
              <a:t>y = sinx</a:t>
            </a:r>
            <a:endParaRPr lang="ru-RU" b="1" i="1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1757" name="TextBox 12"/>
          <p:cNvSpPr txBox="1">
            <a:spLocks noChangeArrowheads="1"/>
          </p:cNvSpPr>
          <p:nvPr/>
        </p:nvSpPr>
        <p:spPr bwMode="auto">
          <a:xfrm>
            <a:off x="4572000" y="785813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>
                <a:solidFill>
                  <a:srgbClr val="0070C0"/>
                </a:solidFill>
                <a:cs typeface="Arial" charset="0"/>
              </a:rPr>
              <a:t>y = sinx</a:t>
            </a:r>
            <a:r>
              <a:rPr lang="ru-RU" b="1" i="1">
                <a:solidFill>
                  <a:srgbClr val="0070C0"/>
                </a:solidFill>
                <a:cs typeface="Arial" charset="0"/>
              </a:rPr>
              <a:t> + 3</a:t>
            </a:r>
          </a:p>
        </p:txBody>
      </p:sp>
      <p:sp>
        <p:nvSpPr>
          <p:cNvPr id="31758" name="TextBox 13"/>
          <p:cNvSpPr txBox="1">
            <a:spLocks noChangeArrowheads="1"/>
          </p:cNvSpPr>
          <p:nvPr/>
        </p:nvSpPr>
        <p:spPr bwMode="auto">
          <a:xfrm>
            <a:off x="4572000" y="2000250"/>
            <a:ext cx="1500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>
                <a:solidFill>
                  <a:srgbClr val="FF0000"/>
                </a:solidFill>
                <a:cs typeface="Arial" charset="0"/>
              </a:rPr>
              <a:t>y = sinx</a:t>
            </a:r>
            <a:endParaRPr lang="ru-RU" b="1" i="1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1759" name="TextBox 14"/>
          <p:cNvSpPr txBox="1">
            <a:spLocks noChangeArrowheads="1"/>
          </p:cNvSpPr>
          <p:nvPr/>
        </p:nvSpPr>
        <p:spPr bwMode="auto">
          <a:xfrm>
            <a:off x="4572000" y="4786313"/>
            <a:ext cx="1428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>
                <a:solidFill>
                  <a:srgbClr val="6A1FFF"/>
                </a:solidFill>
                <a:cs typeface="Arial" charset="0"/>
              </a:rPr>
              <a:t>y = sinx</a:t>
            </a:r>
            <a:r>
              <a:rPr lang="ru-RU" b="1" i="1">
                <a:solidFill>
                  <a:srgbClr val="6A1FFF"/>
                </a:solidFill>
                <a:cs typeface="Arial" charset="0"/>
              </a:rPr>
              <a:t> - 3  </a:t>
            </a:r>
          </a:p>
        </p:txBody>
      </p:sp>
      <p:graphicFrame>
        <p:nvGraphicFramePr>
          <p:cNvPr id="31754" name="Object 10"/>
          <p:cNvGraphicFramePr>
            <a:graphicFrameLocks noChangeAspect="1"/>
          </p:cNvGraphicFramePr>
          <p:nvPr/>
        </p:nvGraphicFramePr>
        <p:xfrm>
          <a:off x="4929188" y="2714625"/>
          <a:ext cx="161925" cy="390525"/>
        </p:xfrm>
        <a:graphic>
          <a:graphicData uri="http://schemas.openxmlformats.org/presentationml/2006/ole">
            <p:oleObj spid="_x0000_s31764" name="Формула" r:id="rId5" imgW="164957" imgH="393359" progId="Equation.3">
              <p:embed/>
            </p:oleObj>
          </a:graphicData>
        </a:graphic>
      </p:graphicFrame>
      <p:sp>
        <p:nvSpPr>
          <p:cNvPr id="31761" name="TextBox 16"/>
          <p:cNvSpPr txBox="1">
            <a:spLocks noChangeArrowheads="1"/>
          </p:cNvSpPr>
          <p:nvPr/>
        </p:nvSpPr>
        <p:spPr bwMode="auto">
          <a:xfrm>
            <a:off x="3714750" y="12858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3</a:t>
            </a:r>
          </a:p>
        </p:txBody>
      </p:sp>
      <p:sp>
        <p:nvSpPr>
          <p:cNvPr id="31762" name="TextBox 17"/>
          <p:cNvSpPr txBox="1">
            <a:spLocks noChangeArrowheads="1"/>
          </p:cNvSpPr>
          <p:nvPr/>
        </p:nvSpPr>
        <p:spPr bwMode="auto">
          <a:xfrm>
            <a:off x="4000500" y="528637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-3</a:t>
            </a:r>
          </a:p>
        </p:txBody>
      </p:sp>
      <p:sp>
        <p:nvSpPr>
          <p:cNvPr id="31763" name="TextBox 18"/>
          <p:cNvSpPr txBox="1">
            <a:spLocks noChangeArrowheads="1"/>
          </p:cNvSpPr>
          <p:nvPr/>
        </p:nvSpPr>
        <p:spPr bwMode="auto">
          <a:xfrm>
            <a:off x="395288" y="333375"/>
            <a:ext cx="3203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Arial" charset="0"/>
                <a:cs typeface="Arial" charset="0"/>
              </a:rPr>
              <a:t>Преобразование графика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Refined</Template>
  <TotalTime>1465</TotalTime>
  <Words>369</Words>
  <Application>Microsoft Office PowerPoint</Application>
  <PresentationFormat>Экран (4:3)</PresentationFormat>
  <Paragraphs>74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Оформление по умолчанию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Тема урока:  «Построение и преобразование графиков тригонометрических функций в MS Excel»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126</cp:revision>
  <dcterms:created xsi:type="dcterms:W3CDTF">2012-08-12T16:04:58Z</dcterms:created>
  <dcterms:modified xsi:type="dcterms:W3CDTF">2024-04-02T09:31:49Z</dcterms:modified>
</cp:coreProperties>
</file>