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24"/>
  </p:notesMasterIdLst>
  <p:sldIdLst>
    <p:sldId id="256" r:id="rId2"/>
    <p:sldId id="287" r:id="rId3"/>
    <p:sldId id="288" r:id="rId4"/>
    <p:sldId id="281" r:id="rId5"/>
    <p:sldId id="286" r:id="rId6"/>
    <p:sldId id="289" r:id="rId7"/>
    <p:sldId id="271" r:id="rId8"/>
    <p:sldId id="272" r:id="rId9"/>
    <p:sldId id="275" r:id="rId10"/>
    <p:sldId id="290" r:id="rId11"/>
    <p:sldId id="276" r:id="rId12"/>
    <p:sldId id="291" r:id="rId13"/>
    <p:sldId id="279" r:id="rId14"/>
    <p:sldId id="282" r:id="rId15"/>
    <p:sldId id="292" r:id="rId16"/>
    <p:sldId id="277" r:id="rId17"/>
    <p:sldId id="285" r:id="rId18"/>
    <p:sldId id="284" r:id="rId19"/>
    <p:sldId id="296" r:id="rId20"/>
    <p:sldId id="293" r:id="rId21"/>
    <p:sldId id="295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8CA"/>
    <a:srgbClr val="978C03"/>
    <a:srgbClr val="08CA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9" autoAdjust="0"/>
    <p:restoredTop sz="80790" autoAdjust="0"/>
  </p:normalViewPr>
  <p:slideViewPr>
    <p:cSldViewPr>
      <p:cViewPr varScale="1">
        <p:scale>
          <a:sx n="60" d="100"/>
          <a:sy n="60" d="100"/>
        </p:scale>
        <p:origin x="15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3E1BA-4E3D-4582-BD46-2C5D1E20732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C6AA3-C890-48B2-97AC-9180D42BC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78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C6AA3-C890-48B2-97AC-9180D42BC1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992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C6AA3-C890-48B2-97AC-9180D42BC1F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5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C6AA3-C890-48B2-97AC-9180D42BC1F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87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37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47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453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658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83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9954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1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81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652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5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593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76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87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6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561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816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1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6055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  <p:sldLayoutId id="21474838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www.segodnya.ua/img/forall/a/2002/64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18" Type="http://schemas.openxmlformats.org/officeDocument/2006/relationships/image" Target="../media/image4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" Type="http://schemas.openxmlformats.org/officeDocument/2006/relationships/image" Target="../media/image28.jpeg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19" Type="http://schemas.openxmlformats.org/officeDocument/2006/relationships/image" Target="../media/image45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Relationship Id="rId1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historia-sztuki.com.pl/images/MEZO/Uruk-recon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claw.ru/a-children/history/001/08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4" descr="Картинка 142 из 5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44" y="433785"/>
            <a:ext cx="4691925" cy="258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laokun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400" y="1270259"/>
            <a:ext cx="4286250" cy="334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5042" y="2003982"/>
            <a:ext cx="4802086" cy="318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 descr="Живопис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3030375"/>
            <a:ext cx="4238917" cy="3173413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33400"/>
            <a:ext cx="6554867" cy="1524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Терминологическая 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Фрагмент китайского свитка. III в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74853"/>
            <a:ext cx="3888432" cy="425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6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2041959"/>
            <a:ext cx="4122737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22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           конкурс «Кот в мешке»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1.bp.blogspot.com/_IpH4ZfU7zE0/TJGvV8ZaiYI/AAAAAAAAAGc/NlZ2KZjt5u8/s1600/%D0%BA%D0%BE%D1%82+%D0%B2+%D0%BC%D0%B5%D1%88%D0%BA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552728" cy="4476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7130931" cy="1524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Физкультминутка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IMAGE072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34481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57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836712"/>
            <a:ext cx="6840760" cy="8640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Конкурс переводчиков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484784"/>
            <a:ext cx="8183880" cy="4187952"/>
          </a:xfrm>
        </p:spPr>
        <p:txBody>
          <a:bodyPr/>
          <a:lstStyle/>
          <a:p>
            <a:pPr algn="ctr"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ЧТ  ЗДСЬ НПСН?</a:t>
            </a:r>
          </a:p>
          <a:p>
            <a:r>
              <a:rPr lang="ru-RU" dirty="0" smtClean="0"/>
              <a:t>Н  КРСТ____________________ </a:t>
            </a:r>
          </a:p>
          <a:p>
            <a:r>
              <a:rPr lang="ru-RU" dirty="0" smtClean="0"/>
              <a:t>Н  ЛГТ_____________________ </a:t>
            </a:r>
          </a:p>
          <a:p>
            <a:r>
              <a:rPr lang="ru-RU" dirty="0" smtClean="0"/>
              <a:t>Н  БВТ  ЧЛВК_______________ </a:t>
            </a:r>
          </a:p>
          <a:p>
            <a:r>
              <a:rPr lang="ru-RU" dirty="0" smtClean="0"/>
              <a:t>ПЧТТ  ТЦ   МТ____________________ </a:t>
            </a:r>
          </a:p>
          <a:p>
            <a:r>
              <a:rPr lang="ru-RU" dirty="0" smtClean="0"/>
              <a:t>Н  ХВСТТС _____________________</a:t>
            </a:r>
            <a:endParaRPr lang="ru-RU" dirty="0"/>
          </a:p>
        </p:txBody>
      </p:sp>
      <p:pic>
        <p:nvPicPr>
          <p:cNvPr id="4" name="Picture 6" descr="Рисунок6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</a:blip>
          <a:srcRect/>
          <a:stretch>
            <a:fillRect/>
          </a:stretch>
        </p:blipFill>
        <p:spPr bwMode="auto">
          <a:xfrm>
            <a:off x="4932040" y="1822093"/>
            <a:ext cx="3962400" cy="463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3340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3400" y="1700808"/>
            <a:ext cx="6554867" cy="2600262"/>
          </a:xfrm>
        </p:spPr>
        <p:txBody>
          <a:bodyPr/>
          <a:lstStyle/>
          <a:p>
            <a:r>
              <a:rPr lang="ru-RU" dirty="0" smtClean="0"/>
              <a:t>Не красть</a:t>
            </a:r>
          </a:p>
          <a:p>
            <a:r>
              <a:rPr lang="ru-RU" dirty="0" smtClean="0"/>
              <a:t>Не лгать</a:t>
            </a:r>
          </a:p>
          <a:p>
            <a:r>
              <a:rPr lang="ru-RU" dirty="0" smtClean="0"/>
              <a:t>Не убивать человека</a:t>
            </a:r>
          </a:p>
          <a:p>
            <a:r>
              <a:rPr lang="ru-RU" dirty="0" smtClean="0"/>
              <a:t>Почитать отца и мать</a:t>
            </a:r>
          </a:p>
          <a:p>
            <a:r>
              <a:rPr lang="ru-RU" dirty="0" smtClean="0"/>
              <a:t>Не хвастаться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48880"/>
            <a:ext cx="6154713" cy="31242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206952" cy="1025292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  Конкурс </a:t>
            </a:r>
            <a:r>
              <a:rPr lang="ru-RU" sz="4000" b="1" dirty="0">
                <a:solidFill>
                  <a:srgbClr val="C00000"/>
                </a:solidFill>
              </a:rPr>
              <a:t>мудрецов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" name="Picture 7" descr="laokun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093" y="1358109"/>
            <a:ext cx="5904656" cy="52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57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2587"/>
            <a:ext cx="6552728" cy="8283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/>
              <a:t>О ком идёт речь?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2400"/>
            <a:ext cx="6774984" cy="615692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знаем много об этом фараоне потому, что его гробница, единственная из всех, не была разграблена. За каменной дверью его погребения находился огромный каменный саркофаг, а в нём -второй, а во втором - третий. Лишь в последнем, четвёртом, сар­кофаге из чистого золота покоилась мумия этого юного фараона </a:t>
            </a: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один из самых любимых богов египтян. Именно он на­учил египтян выращивать зерно и виноград, печь хлеб. Но его младший брат Сет ненавидел его и решил погубить </a:t>
            </a:r>
          </a:p>
          <a:p>
            <a:endParaRPr lang="ru-RU" dirty="0"/>
          </a:p>
        </p:txBody>
      </p:sp>
      <p:pic>
        <p:nvPicPr>
          <p:cNvPr id="4" name="Picture 15" descr="БСЭ_ Фараон Аменемхет I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512" y="0"/>
            <a:ext cx="1814512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087218"/>
            <a:ext cx="2123728" cy="322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533400"/>
            <a:ext cx="6198840" cy="5775920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был самым могущественным царём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Вавилонии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оставив о себе память в законах, записанных на» столбе из чёрного камня  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он спас евреев от египетского плена, вывел их через расступившееся Красное море и водил по пустыне 40 лет в поисках земли обетованной  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одним из последних ассирийских царей, очень обра­зованным человеком. Именно по его приказу была собрана библио­тека глиняных книг, где сохранились вавилонские мифы и сказания</a:t>
            </a:r>
          </a:p>
          <a:p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-25313"/>
            <a:ext cx="2471794" cy="2967608"/>
          </a:xfrm>
          <a:prstGeom prst="flowChartSummingJunction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433" y="1758727"/>
            <a:ext cx="2259360" cy="236713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644832" y="4167622"/>
            <a:ext cx="2214562" cy="2357438"/>
          </a:xfrm>
          <a:prstGeom prst="rect">
            <a:avLst/>
          </a:prstGeom>
          <a:ln w="38100" cap="flat">
            <a:solidFill>
              <a:schemeClr val="accent1">
                <a:lumMod val="75000"/>
              </a:schemeClr>
            </a:solidFill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15806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533400"/>
            <a:ext cx="5694784" cy="6135960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предводителем персов, когда они завоевали Мидию, Лидию,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Вавилонию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создав огромную Персидскую державу  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нём Китай стал единым государством и он стал его пер­вым властелином  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dirty="0" smtClean="0"/>
              <a:t>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Китайский мудрец</a:t>
            </a:r>
          </a:p>
          <a:p>
            <a:pPr>
              <a:buNone/>
            </a:pPr>
            <a:endParaRPr lang="ru-RU" sz="3200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6728" y="503088"/>
            <a:ext cx="2756520" cy="2277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Ци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060848"/>
            <a:ext cx="2868675" cy="246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-main-pic" descr="Картинка 5 из 29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640" y="4049817"/>
            <a:ext cx="2713608" cy="261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5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140968"/>
            <a:ext cx="5694783" cy="2878832"/>
          </a:xfrm>
        </p:spPr>
        <p:txBody>
          <a:bodyPr>
            <a:normAutofit/>
          </a:bodyPr>
          <a:lstStyle/>
          <a:p>
            <a:pPr marL="285750" lvl="0" indent="-285750">
              <a:spcBef>
                <a:spcPct val="20000"/>
              </a:spcBef>
              <a:spcAft>
                <a:spcPts val="600"/>
              </a:spcAft>
            </a:pPr>
            <a:r>
              <a:rPr lang="ru-RU" cap="none" dirty="0">
                <a:ln>
                  <a:noFill/>
                </a:ln>
                <a:solidFill>
                  <a:srgbClr val="146194">
                    <a:lumMod val="75000"/>
                  </a:srgbClr>
                </a:solidFill>
                <a:ea typeface="+mn-ea"/>
                <a:cs typeface="+mn-cs"/>
              </a:rPr>
              <a:t>Житель древней Индии, основатель одной из мировых религий</a:t>
            </a:r>
            <a:br>
              <a:rPr lang="ru-RU" cap="none" dirty="0">
                <a:ln>
                  <a:noFill/>
                </a:ln>
                <a:solidFill>
                  <a:srgbClr val="146194">
                    <a:lumMod val="75000"/>
                  </a:srgbClr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533400"/>
            <a:ext cx="5704293" cy="3039616"/>
          </a:xfrm>
        </p:spPr>
        <p:txBody>
          <a:bodyPr>
            <a:normAutofit fontScale="92500" lnSpcReduction="10000"/>
          </a:bodyPr>
          <a:lstStyle/>
          <a:p>
            <a:pPr lvl="0"/>
            <a:endParaRPr lang="ru-RU" sz="3200" dirty="0" smtClean="0"/>
          </a:p>
          <a:p>
            <a:pPr lvl="0"/>
            <a:endParaRPr lang="ru-RU" sz="3200" dirty="0"/>
          </a:p>
          <a:p>
            <a:pPr lvl="0"/>
            <a:r>
              <a:rPr lang="ru-RU" sz="3200" dirty="0" smtClean="0"/>
              <a:t>В </a:t>
            </a:r>
            <a:r>
              <a:rPr lang="ru-RU" sz="3200" dirty="0"/>
              <a:t>3 веке до н. э. почти все индийские царства он объединил под своей властью </a:t>
            </a:r>
          </a:p>
          <a:p>
            <a:pPr marL="0" lvl="0" indent="0">
              <a:buNone/>
            </a:pPr>
            <a:endParaRPr lang="ru-RU" sz="3200" dirty="0" smtClean="0"/>
          </a:p>
          <a:p>
            <a:pPr marL="0" lvl="0" indent="0">
              <a:buNone/>
            </a:pPr>
            <a:endParaRPr lang="ru-RU" sz="3200" dirty="0" smtClean="0"/>
          </a:p>
          <a:p>
            <a:pPr marL="0" indent="0">
              <a:buNone/>
            </a:pPr>
            <a:endParaRPr lang="ru-RU" sz="32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93" y="3284984"/>
            <a:ext cx="2866534" cy="3206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3" y="665316"/>
            <a:ext cx="2866535" cy="214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2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1.e-monsite.com/2009/08/27/04/35538519muse-clio-jp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056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3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939" y="332656"/>
            <a:ext cx="7346955" cy="1524000"/>
          </a:xfrm>
        </p:spPr>
        <p:txBody>
          <a:bodyPr/>
          <a:lstStyle/>
          <a:p>
            <a:r>
              <a:rPr lang="ru-RU" dirty="0" smtClean="0"/>
              <a:t>Достижения древнего Востока</a:t>
            </a:r>
            <a:endParaRPr lang="ru-RU" dirty="0"/>
          </a:p>
        </p:txBody>
      </p:sp>
      <p:pic>
        <p:nvPicPr>
          <p:cNvPr id="4" name="Picture 12" descr="00012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6" y="1394552"/>
            <a:ext cx="3372032" cy="237626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g31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85" y="1437430"/>
            <a:ext cx="3960241" cy="25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Изображение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8366" y="1538902"/>
            <a:ext cx="4199643" cy="2952328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05" y="1871870"/>
            <a:ext cx="4033143" cy="266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Копия Копия Pict00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37" y="1876196"/>
            <a:ext cx="6829978" cy="227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Копия Pict0018"/>
          <p:cNvSpPr>
            <a:spLocks noChangeArrowheads="1"/>
          </p:cNvSpPr>
          <p:nvPr/>
        </p:nvSpPr>
        <p:spPr bwMode="auto">
          <a:xfrm>
            <a:off x="756552" y="1855979"/>
            <a:ext cx="2667000" cy="3200400"/>
          </a:xfrm>
          <a:prstGeom prst="roundRect">
            <a:avLst>
              <a:gd name="adj" fmla="val 16667"/>
            </a:avLst>
          </a:prstGeom>
          <a:blipFill dpi="0" rotWithShape="1">
            <a:blip r:embed="rId7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" name="Picture 4" descr="img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807" y="1545098"/>
            <a:ext cx="316865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Перправ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43251" y="1394552"/>
            <a:ext cx="3779837" cy="19716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16" descr="осадная машина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CE8DF"/>
              </a:clrFrom>
              <a:clrTo>
                <a:srgbClr val="ECE8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2320" y="2163696"/>
            <a:ext cx="2916237" cy="2405062"/>
          </a:xfrm>
          <a:prstGeom prst="rect">
            <a:avLst/>
          </a:prstGeom>
          <a:solidFill>
            <a:srgbClr val="D6D8D2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89"/>
          <a:stretch>
            <a:fillRect/>
          </a:stretch>
        </p:blipFill>
        <p:spPr bwMode="auto">
          <a:xfrm>
            <a:off x="1509100" y="2401715"/>
            <a:ext cx="2306014" cy="298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перец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0635" y="2725137"/>
            <a:ext cx="3671759" cy="260627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4" descr="сахарный тросник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3722" y="3113127"/>
            <a:ext cx="3656940" cy="271574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4" descr="чай плантация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5934" y="3367140"/>
            <a:ext cx="3844232" cy="288317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" descr="рис растение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4366" y="3712891"/>
            <a:ext cx="3742795" cy="280264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9" descr="Images_data_fil76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10308" y="3807866"/>
            <a:ext cx="5087938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2" descr="i?id=427573287-53-7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35561" y="4118490"/>
            <a:ext cx="194468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6" descr="i?id=100697563-19-7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390092" y="4365337"/>
            <a:ext cx="2160587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4912651" y="4603158"/>
            <a:ext cx="33164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070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203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«ДРЕВНИЙ ВОСТОК: </a:t>
            </a: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33863" y="2833935"/>
            <a:ext cx="4954250" cy="809268"/>
          </a:xfrm>
        </p:spPr>
        <p:txBody>
          <a:bodyPr/>
          <a:lstStyle/>
          <a:p>
            <a:r>
              <a:rPr lang="ru-RU" dirty="0" smtClean="0"/>
              <a:t>Повторительно-обобщающий урок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87051"/>
            <a:ext cx="5886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cap="all" dirty="0" smtClean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ПОМНИТЬ </a:t>
            </a:r>
            <a: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НЕЛЬЗЯ ЗАБЫТЬ»</a:t>
            </a:r>
            <a:b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076057" y="3643203"/>
            <a:ext cx="3657460" cy="2882488"/>
            <a:chOff x="204" y="1298"/>
            <a:chExt cx="5261" cy="2269"/>
          </a:xfrm>
        </p:grpSpPr>
        <p:pic>
          <p:nvPicPr>
            <p:cNvPr id="7" name="Picture 12" descr="docu000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298"/>
              <a:ext cx="5261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204" y="3249"/>
              <a:ext cx="5261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A5002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9" name="Picture 10" descr="река ГАН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17" y="3643204"/>
            <a:ext cx="3611583" cy="288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hina_pago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0555"/>
            <a:ext cx="20002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9892" y="1226275"/>
            <a:ext cx="288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,</a:t>
            </a:r>
            <a:endParaRPr lang="ru-RU" sz="6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3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3117" y="188640"/>
            <a:ext cx="8183880" cy="5898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Подведём итоги своей работы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49586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b="1" dirty="0" smtClean="0"/>
              <a:t>                              1.Как я усвоил ранее изученный материал?</a:t>
            </a:r>
            <a:endParaRPr lang="ru-RU" dirty="0" smtClean="0"/>
          </a:p>
          <a:p>
            <a:r>
              <a:rPr lang="ru-RU" dirty="0" smtClean="0"/>
              <a:t>- получил прочные знания, усвоил весь материал – 9-10 баллов.</a:t>
            </a:r>
          </a:p>
          <a:p>
            <a:r>
              <a:rPr lang="ru-RU" dirty="0" smtClean="0"/>
              <a:t>-усвоил новый материал частично – 7-8 баллов</a:t>
            </a:r>
          </a:p>
          <a:p>
            <a:r>
              <a:rPr lang="ru-RU" dirty="0" smtClean="0"/>
              <a:t>-мало что понял, необходимо ещё поработать – 4 -6 баллов      </a:t>
            </a:r>
          </a:p>
          <a:p>
            <a:pPr marL="0" indent="0">
              <a:buNone/>
            </a:pPr>
            <a:r>
              <a:rPr lang="ru-RU" b="1" dirty="0"/>
              <a:t>2</a:t>
            </a:r>
            <a:r>
              <a:rPr lang="ru-RU" b="1" dirty="0" smtClean="0"/>
              <a:t>. Как работала команда (подгруппа), учебная пара?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Дружно, совместно разбирали задания. 9-10 баллов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Активно участвовали в обсуждении не все. 7-8 баллов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Работа вялая, неинтересная, много ошибок. 4-6 баллов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57071"/>
            <a:ext cx="6154713" cy="807368"/>
          </a:xfrm>
        </p:spPr>
        <p:txBody>
          <a:bodyPr/>
          <a:lstStyle/>
          <a:p>
            <a:r>
              <a:rPr lang="ru-RU" dirty="0" smtClean="0"/>
              <a:t>Древний Восток.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14886" y="1124744"/>
            <a:ext cx="7101529" cy="809268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Повторительно-обобщающий урок </a:t>
            </a:r>
            <a:endParaRPr lang="ru-RU" sz="2800" dirty="0"/>
          </a:p>
        </p:txBody>
      </p:sp>
      <p:pic>
        <p:nvPicPr>
          <p:cNvPr id="4" name="Picture 2" descr="Картинка 41 из 10714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306" y="2132856"/>
            <a:ext cx="5967412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59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3522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Цель  </a:t>
            </a:r>
            <a:r>
              <a:rPr lang="ru-RU" sz="2800" b="1" dirty="0"/>
              <a:t>урока: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i="1" dirty="0" smtClean="0"/>
              <a:t>Обобщить</a:t>
            </a:r>
            <a:r>
              <a:rPr lang="ru-RU" sz="2800" b="1" i="1" dirty="0"/>
              <a:t>, систематизировать и закрепить знания по теме.</a:t>
            </a:r>
            <a:br>
              <a:rPr lang="ru-RU" sz="2800" b="1" i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340768"/>
            <a:ext cx="8183880" cy="52565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Задачи: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Повторить исторические факты, события, термины, личностей по разделу «Древний Восток»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Выделить особенности географического положения, природных условий, занятий , культуры народов стран Древнего Востока   </a:t>
            </a:r>
            <a:endParaRPr lang="ru-RU" sz="2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203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«ДРЕВНИЙ ВОСТОК: </a:t>
            </a: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33863" y="2833935"/>
            <a:ext cx="4954250" cy="809268"/>
          </a:xfrm>
        </p:spPr>
        <p:txBody>
          <a:bodyPr/>
          <a:lstStyle/>
          <a:p>
            <a:r>
              <a:rPr lang="ru-RU" dirty="0" smtClean="0"/>
              <a:t>Повторительно-обобщающий урок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87051"/>
            <a:ext cx="5886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ПОМНИТЬ НЕЛЬЗЯ ЗАБЫТЬ»</a:t>
            </a:r>
            <a:b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4400" b="1" cap="all" dirty="0">
                <a:ln w="17780" cmpd="sng">
                  <a:solidFill>
                    <a:srgbClr val="052F61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52F61">
                        <a:tint val="63000"/>
                        <a:sat val="105000"/>
                      </a:srgbClr>
                    </a:gs>
                    <a:gs pos="90000">
                      <a:srgbClr val="052F61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076057" y="3643203"/>
            <a:ext cx="3657460" cy="2882488"/>
            <a:chOff x="204" y="1298"/>
            <a:chExt cx="5261" cy="2269"/>
          </a:xfrm>
        </p:grpSpPr>
        <p:pic>
          <p:nvPicPr>
            <p:cNvPr id="7" name="Picture 12" descr="docu000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298"/>
              <a:ext cx="5261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204" y="3249"/>
              <a:ext cx="5261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A5002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9" name="Picture 10" descr="река ГАН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17" y="3643204"/>
            <a:ext cx="3611583" cy="288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hina_pago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0555"/>
            <a:ext cx="20002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48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11463"/>
            <a:ext cx="6554867" cy="1524000"/>
          </a:xfrm>
        </p:spPr>
        <p:txBody>
          <a:bodyPr/>
          <a:lstStyle/>
          <a:p>
            <a:r>
              <a:rPr lang="ru-RU" dirty="0" smtClean="0"/>
              <a:t>Проблема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776864" cy="376767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400" dirty="0"/>
              <a:t>Раскрыть историческое значение древних </a:t>
            </a:r>
            <a:r>
              <a:rPr lang="ru-RU" sz="4400" dirty="0" smtClean="0"/>
              <a:t>восточных цивилизаций </a:t>
            </a:r>
            <a:r>
              <a:rPr lang="ru-RU" sz="4400" dirty="0"/>
              <a:t>для современного мира.</a:t>
            </a:r>
            <a:endParaRPr lang="ru-RU" sz="4400" b="1" i="1" dirty="0"/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197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755576" y="332656"/>
            <a:ext cx="7992888" cy="1162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Богиня истории Клио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приветствует вас, о мудрейшие !</a:t>
            </a:r>
            <a:endParaRPr lang="ru-RU" sz="3600" kern="10" spc="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3" name="Содержимое 3" descr="http://img-fotki.yandex.ru/get/3104/valeryruban.12/0_226f2_1a60b919_L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2971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-48399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63888" y="1556793"/>
            <a:ext cx="5328592" cy="5519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Сегодня подошло к концу ваше путешествие по странам Древнего Востока. Я помогу вам перейти границу с Западом если вы раскроете мне тайны древних цивилизаций. Вам придется выполнить сложные задания, но я уверена в том что вы легко справитесь с ними и мы продолжим увлекательное путешествие в историю. Вам будет нелегко, но если работать дружно, в команде, то вас ждёт успех. Для работы вам необходимо знать следующие  правила.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ru-RU" sz="12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519499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работы в группе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Чтобы попросить слово, подними руку.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Говори по теме, понятно, кратко.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Выслушай каждого, не перебивай. Не говори одновременно с другими.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Старайся понять мнение другого, даже если ты с ним не согласен.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Поощряй других к участию в обсуждении.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Будь доброжелателен и терпим.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Правило уважения: когда говорит один – остальные слушают.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Правило прилежания: выполняем все задания добросовестно.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Правило дружелюбия: нельзя насмехаться, обзываться.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7083629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конкурс.  «Путешественники»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7" descr="Картинка 7 из 49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524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916832"/>
            <a:ext cx="7848872" cy="41029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Вы много путешествовали, много стран увидели теперь Вам необходимо дать полную характеристику стране в которой вы побывали.      Удачи вам!</a:t>
            </a:r>
            <a:endParaRPr lang="ru-RU" sz="2600" dirty="0" smtClean="0">
              <a:solidFill>
                <a:srgbClr val="FF0000"/>
              </a:solidFill>
            </a:endParaRPr>
          </a:p>
          <a:p>
            <a:r>
              <a:rPr lang="ru-RU" sz="2600" b="1" dirty="0" smtClean="0">
                <a:solidFill>
                  <a:srgbClr val="FF0000"/>
                </a:solidFill>
              </a:rPr>
              <a:t>План  ответа.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1.Географическое положение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2.Климат 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3.Природа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4.Крупные реки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5.Занятия жителей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1051</TotalTime>
  <Words>545</Words>
  <Application>Microsoft Office PowerPoint</Application>
  <PresentationFormat>Экран (4:3)</PresentationFormat>
  <Paragraphs>84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Century Gothic</vt:lpstr>
      <vt:lpstr>Impact</vt:lpstr>
      <vt:lpstr>Times New Roman</vt:lpstr>
      <vt:lpstr>Wingdings</vt:lpstr>
      <vt:lpstr>Wingdings 3</vt:lpstr>
      <vt:lpstr>Сектор</vt:lpstr>
      <vt:lpstr>Презентация PowerPoint</vt:lpstr>
      <vt:lpstr>Презентация PowerPoint</vt:lpstr>
      <vt:lpstr>Древний Восток.</vt:lpstr>
      <vt:lpstr>      Цель  урока:  Обобщить, систематизировать и закрепить знания по теме.       </vt:lpstr>
      <vt:lpstr>«ДРЕВНИЙ ВОСТОК:   </vt:lpstr>
      <vt:lpstr>Проблема урока</vt:lpstr>
      <vt:lpstr>Презентация PowerPoint</vt:lpstr>
      <vt:lpstr>Презентация PowerPoint</vt:lpstr>
      <vt:lpstr>       конкурс.  «Путешественники»</vt:lpstr>
      <vt:lpstr> Терминологическая разминка</vt:lpstr>
      <vt:lpstr>               конкурс «Кот в мешке»</vt:lpstr>
      <vt:lpstr>             Физкультминутка</vt:lpstr>
      <vt:lpstr>Конкурс переводчиков</vt:lpstr>
      <vt:lpstr>Проверь себя</vt:lpstr>
      <vt:lpstr>Презентация PowerPoint</vt:lpstr>
      <vt:lpstr>О ком идёт речь?</vt:lpstr>
      <vt:lpstr>Презентация PowerPoint</vt:lpstr>
      <vt:lpstr>Презентация PowerPoint</vt:lpstr>
      <vt:lpstr>Житель древней Индии, основатель одной из мировых религий </vt:lpstr>
      <vt:lpstr>Достижения древнего Востока</vt:lpstr>
      <vt:lpstr>«ДРЕВНИЙ ВОСТОК:   </vt:lpstr>
      <vt:lpstr>Подведём итоги своей работы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повторение по теме  «Древний Восток»  5 класс</dc:title>
  <dc:creator>ольга</dc:creator>
  <cp:lastModifiedBy>никита</cp:lastModifiedBy>
  <cp:revision>55</cp:revision>
  <dcterms:modified xsi:type="dcterms:W3CDTF">2017-12-11T09:42:43Z</dcterms:modified>
</cp:coreProperties>
</file>