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00" autoAdjust="0"/>
  </p:normalViewPr>
  <p:slideViewPr>
    <p:cSldViewPr showGuides="1"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6703A12-ADB0-4126-8F39-2EF83412CE17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F27A52-0223-4EB7-8BC8-B8BE626E0D8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adm\Desktop\внеклассное мероприятие по МГ\RXjDFKNAnL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557"/>
            <a:ext cx="7992888" cy="664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ердце 4"/>
          <p:cNvSpPr/>
          <p:nvPr/>
        </p:nvSpPr>
        <p:spPr>
          <a:xfrm>
            <a:off x="1742600" y="1232754"/>
            <a:ext cx="5184576" cy="4572510"/>
          </a:xfrm>
          <a:prstGeom prst="hear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1844824"/>
            <a:ext cx="4248471" cy="258532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spc="30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Вместе </a:t>
            </a:r>
          </a:p>
          <a:p>
            <a:pPr algn="ctr"/>
            <a:r>
              <a:rPr lang="ru-RU" sz="5400" b="1" spc="30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здорово </a:t>
            </a:r>
          </a:p>
          <a:p>
            <a:pPr algn="ctr"/>
            <a:r>
              <a:rPr lang="ru-RU" sz="5400" b="1" spc="30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считать!</a:t>
            </a:r>
            <a:endParaRPr lang="ru-RU" sz="5400" b="1" spc="300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7001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adm\Desktop\внеклассное мероприятие по МГ\6b5b0c61-b6a6-5330-83a3-dd976875333a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61" y="188640"/>
            <a:ext cx="8747878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61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59638"/>
            <a:ext cx="864096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Что такое семья?</a:t>
            </a:r>
          </a:p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Люди, которым ты нужен. </a:t>
            </a:r>
          </a:p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 радости и горе, </a:t>
            </a:r>
          </a:p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 мелочах или в целом, </a:t>
            </a:r>
          </a:p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они приходят </a:t>
            </a:r>
          </a:p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 нужную минуту и </a:t>
            </a:r>
          </a:p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остаются с тобой,</a:t>
            </a:r>
          </a:p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несмотря ни на что. </a:t>
            </a:r>
          </a:p>
          <a:p>
            <a:pPr algn="ctr"/>
            <a:r>
              <a:rPr lang="ru-RU" sz="40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Сара </a:t>
            </a:r>
            <a:r>
              <a:rPr lang="ru-RU" sz="4000" b="1" i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Дессена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2912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adm\Desktop\внеклассное мероприятие по МГ\scale_12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09" y="260648"/>
            <a:ext cx="9153016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739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4624"/>
            <a:ext cx="7937081" cy="6754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67573" y="2276872"/>
            <a:ext cx="1816395" cy="7078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Вместе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2420888"/>
            <a:ext cx="934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378130">
            <a:off x="5070827" y="2260385"/>
            <a:ext cx="1877437" cy="779894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СИЛА!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625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00" y="116632"/>
            <a:ext cx="4572000" cy="3009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48984"/>
            <a:ext cx="5132512" cy="3474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31370" y="836712"/>
            <a:ext cx="400904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Готовим 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яблочный пирог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52536" y="5086339"/>
            <a:ext cx="4572000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Красим забор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54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30"/>
          <a:stretch/>
        </p:blipFill>
        <p:spPr bwMode="auto">
          <a:xfrm>
            <a:off x="179512" y="260648"/>
            <a:ext cx="47374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73016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62053" y="6206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0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Едим на экскурсию </a:t>
            </a:r>
          </a:p>
          <a:p>
            <a:pPr lvl="0" algn="ctr"/>
            <a:r>
              <a:rPr lang="ru-RU" sz="40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музей</a:t>
            </a:r>
            <a:endParaRPr lang="ru-RU" sz="40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36510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0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Обед в кафе «</a:t>
            </a:r>
            <a:r>
              <a:rPr lang="ru-RU" sz="4000" b="1" dirty="0" err="1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Шамбола</a:t>
            </a:r>
            <a:r>
              <a:rPr lang="ru-RU" sz="40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362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5.userapi.com/impg/JHl9xVpsD6hvgql8U4U5j05qyFbhzJb5E4imLQ/FBAHScAYmmQ.jpg?size=600x900&amp;quality=96&amp;sign=41615808a8c7992ef2c50db6376a32fa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3" y="78854"/>
            <a:ext cx="4466861" cy="6700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1916832"/>
            <a:ext cx="6246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Делаем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48064" y="2843034"/>
            <a:ext cx="29111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скворечник</a:t>
            </a:r>
          </a:p>
        </p:txBody>
      </p:sp>
    </p:spTree>
    <p:extLst>
      <p:ext uri="{BB962C8B-B14F-4D97-AF65-F5344CB8AC3E}">
        <p14:creationId xmlns:p14="http://schemas.microsoft.com/office/powerpoint/2010/main" val="1737985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89780"/>
            <a:ext cx="6192688" cy="236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42" y="3429000"/>
            <a:ext cx="6220866" cy="2098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8189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0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Сажаем цветы</a:t>
            </a:r>
            <a:endParaRPr lang="ru-RU" sz="40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12" y="5527999"/>
            <a:ext cx="55149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933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adm\Desktop\внеклассное мероприятие по МГ\00006433883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13492"/>
          <a:stretch/>
        </p:blipFill>
        <p:spPr bwMode="auto">
          <a:xfrm>
            <a:off x="260615" y="476672"/>
            <a:ext cx="8622769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61522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Вот оно счастье, вот она сладость,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Вся семья в сборе - это же радость!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Это так просто, так объяснимо,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Когда вы рядом, - вместе вы сила!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</a:b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00178" y="635521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Вместе - вы разум, вместе -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удача,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/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Вам не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страшна никакая задача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.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/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Каждой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семье пожелаю я счастья,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Веры в себя и любви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/>
                <a:ea typeface="Times New Roman"/>
              </a:rPr>
              <a:t>– ежечасно!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518721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68</TotalTime>
  <Words>85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ladm</dc:creator>
  <cp:lastModifiedBy>ladm</cp:lastModifiedBy>
  <cp:revision>7</cp:revision>
  <dcterms:created xsi:type="dcterms:W3CDTF">2024-11-02T11:27:05Z</dcterms:created>
  <dcterms:modified xsi:type="dcterms:W3CDTF">2024-11-10T14:40:53Z</dcterms:modified>
</cp:coreProperties>
</file>