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7DD5E-0E45-4E5C-9A7E-14AABDD65455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6C796-E97C-491C-A272-52E0B83D1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redir?q=%D0%BF%D0%B5%D1%81%D0%BD%D0%B8%20%D0%98%D0%B3%D0%BE%D1%80%D1%8F%20%D0%94%D0%BE%D0%BB%D0%B3%D0%BE%D0%B1%D0%BE%D1%80%D0%BE%D0%B4%D0%BE%D0%B2%D0%B0&amp;via_page=1&amp;type=sr&amp;redir=eJzLKCkpsNLXzy2tyk_Lz9NLzs_VL05NLErO0Fd1MVB1sgCTxmDSVdXFUNXCAEw6qxoZgAVNYFJA0glVMZA0RNUIF0fWZcRwYf-FrRcbL-y9sEPhwowLmy_su9hwsV_hwpQL-y7sBnEvbAQJAektQLzpwgYGQxMLS1NTc0sTCwapIrPNdclZynnKLAs0LsyQAACXAEl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Documents%20and%20Settings\&#1041;&#1080;&#1073;&#1083;&#1080;&#1086;&#1090;&#1077;&#1082;&#1072;\&#1056;&#1072;&#1073;&#1086;&#1095;&#1080;&#1081;%20&#1089;&#1090;&#1086;&#1083;\&#1055;&#1086;&#1101;&#1090;&#1099;%20&#1050;&#1086;&#1085;&#1086;&#1096;&#1080;\8dbd0040502b6a8a7f8878814aed0a2e.mp3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57290" y="1643050"/>
            <a:ext cx="721523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«Из души живые звуки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в стройный просятся мотив»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4786322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Педагог-библиотекарь  </a:t>
            </a:r>
            <a:r>
              <a:rPr lang="ru-RU" b="1" dirty="0" err="1" smtClean="0"/>
              <a:t>Протопопова</a:t>
            </a:r>
            <a:r>
              <a:rPr lang="ru-RU" b="1" dirty="0" smtClean="0"/>
              <a:t> Ирина Васильевна</a:t>
            </a:r>
          </a:p>
          <a:p>
            <a:r>
              <a:rPr lang="ru-RU" b="1" dirty="0" smtClean="0"/>
              <a:t>МБОУ «Коношская СШ имени </a:t>
            </a:r>
            <a:r>
              <a:rPr lang="ru-RU" b="1" dirty="0" err="1" smtClean="0"/>
              <a:t>Н.П.Лавёрова</a:t>
            </a:r>
            <a:r>
              <a:rPr lang="ru-RU" b="1" dirty="0" smtClean="0"/>
              <a:t>» п. Коноша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D:\Documents and Settings\Библиотека\Рабочий стол\wjLX1a-RPv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71480"/>
            <a:ext cx="2522423" cy="3143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00496" y="857232"/>
            <a:ext cx="48486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Булдаков</a:t>
            </a:r>
            <a:endParaRPr lang="ru-RU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Сергей </a:t>
            </a:r>
            <a:b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Викторович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3714752"/>
            <a:ext cx="77176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Моя лирика - это настроение души. В ней , как в зеркале ,отражается жизнь.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Не только моя, но и жизнь близких и дорогих мне людей.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928926" y="45005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357554" y="4786322"/>
            <a:ext cx="37174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/>
              <a:t>За окном апрель,</a:t>
            </a:r>
          </a:p>
          <a:p>
            <a:pPr algn="ctr"/>
            <a:r>
              <a:rPr lang="ru-RU" b="1" i="1" dirty="0" smtClean="0"/>
              <a:t>За окном капель…</a:t>
            </a:r>
          </a:p>
          <a:p>
            <a:pPr algn="ctr"/>
            <a:r>
              <a:rPr lang="ru-RU" b="1" i="1" dirty="0" smtClean="0"/>
              <a:t>И мысли мои восхищеньем полны.</a:t>
            </a:r>
          </a:p>
          <a:p>
            <a:pPr algn="ctr"/>
            <a:r>
              <a:rPr lang="ru-RU" b="1" i="1" dirty="0" smtClean="0"/>
              <a:t>И думы мои чисты и свежи….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5852" y="1000108"/>
            <a:ext cx="678661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Используемая литература:</a:t>
            </a:r>
          </a:p>
          <a:p>
            <a:pPr algn="ctr"/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«Сполохи» т.2 и т.3 . Сборник произведений членов литературного объединения «Сполохи» (Коношский район Архангельской области).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/>
              <a:t> С. </a:t>
            </a:r>
            <a:r>
              <a:rPr lang="ru-RU" dirty="0" err="1" smtClean="0"/>
              <a:t>Булдаков</a:t>
            </a:r>
            <a:r>
              <a:rPr lang="ru-RU" dirty="0" smtClean="0"/>
              <a:t>  «Отражение» Сборник стихов.</a:t>
            </a:r>
          </a:p>
          <a:p>
            <a:pPr marL="342900" indent="-342900">
              <a:buAutoNum type="arabicPeriod"/>
            </a:pPr>
            <a:r>
              <a:rPr lang="ru-RU" dirty="0" smtClean="0"/>
              <a:t>Интернет – ресурсы </a:t>
            </a:r>
            <a:r>
              <a:rPr lang="en-US" dirty="0" smtClean="0">
                <a:hlinkClick r:id="rId3"/>
              </a:rPr>
              <a:t>muzofon.com/search/...</a:t>
            </a: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5852" y="857232"/>
            <a:ext cx="67866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ru-RU" dirty="0" smtClean="0"/>
          </a:p>
          <a:p>
            <a:pPr marL="342900" indent="-342900">
              <a:lnSpc>
                <a:spcPct val="150000"/>
              </a:lnSpc>
            </a:pPr>
            <a:r>
              <a:rPr lang="ru-RU" b="1" i="1" dirty="0" smtClean="0"/>
              <a:t>Цель:      воспитание чувства патриотизма к ценностям отечественной культуры, любви и уважения к родному краю, к литературе.</a:t>
            </a:r>
          </a:p>
          <a:p>
            <a:pPr marL="342900" indent="-342900">
              <a:lnSpc>
                <a:spcPct val="150000"/>
              </a:lnSpc>
            </a:pPr>
            <a:endParaRPr lang="ru-RU" dirty="0" smtClean="0"/>
          </a:p>
          <a:p>
            <a:pPr marL="342900" indent="-342900"/>
            <a:endParaRPr lang="ru-RU" dirty="0"/>
          </a:p>
        </p:txBody>
      </p:sp>
      <p:sp>
        <p:nvSpPr>
          <p:cNvPr id="4" name="AutoShape 2" descr="https://img-fotki.yandex.ru/get/55633/125827701.20d/0_15c79b_e0bc7ae5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mg-fotki.yandex.ru/get/55633/125827701.20d/0_15c79b_e0bc7ae5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g-fotki.yandex.ru/get/55633/125827701.20d/0_15c79b_e0bc7ae5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Коноша | Коношский райо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428868"/>
            <a:ext cx="4762500" cy="34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71480"/>
            <a:ext cx="3543300" cy="27622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572000" y="714356"/>
            <a:ext cx="407193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Сергей Николаевич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Конин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3214686"/>
            <a:ext cx="7820089" cy="2126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Автор книг: «Коноша и </a:t>
            </a:r>
            <a:r>
              <a:rPr lang="ru-RU" dirty="0" err="1" smtClean="0"/>
              <a:t>коношане</a:t>
            </a:r>
            <a:r>
              <a:rPr lang="ru-RU" dirty="0" smtClean="0"/>
              <a:t>», «Страна РАЙПО», «</a:t>
            </a:r>
            <a:r>
              <a:rPr lang="ru-RU" dirty="0" err="1" smtClean="0"/>
              <a:t>Коношане</a:t>
            </a:r>
            <a:r>
              <a:rPr lang="ru-RU" dirty="0" smtClean="0"/>
              <a:t> и 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Бродский»,  один из авторов сборников «Бурые комья родной земли»,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«История в лицах». Редактор книг С.Логинова «Хлеб и соль»,  В. </a:t>
            </a:r>
            <a:r>
              <a:rPr lang="ru-RU" dirty="0" err="1" smtClean="0"/>
              <a:t>Старцева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dirty="0" smtClean="0"/>
              <a:t>«Древо без корней не устоит», И . Якимова «Журавли летят над Волошкой», 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двухтомника «Край мой </a:t>
            </a:r>
            <a:r>
              <a:rPr lang="ru-RU" dirty="0" err="1" smtClean="0"/>
              <a:t>коношский</a:t>
            </a:r>
            <a:r>
              <a:rPr lang="ru-RU" dirty="0" smtClean="0"/>
              <a:t>», нескольких сборников местных поэтов.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571480"/>
            <a:ext cx="1952625" cy="26193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142976" y="857232"/>
            <a:ext cx="51580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Ольга Павловна </a:t>
            </a:r>
          </a:p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Мишенцева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3000372"/>
            <a:ext cx="7215238" cy="92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/>
              <a:t>Рассказы «Из  моего детства» </a:t>
            </a:r>
            <a:r>
              <a:rPr lang="ru-RU" dirty="0" smtClean="0"/>
              <a:t>печатались в «</a:t>
            </a:r>
            <a:r>
              <a:rPr lang="ru-RU" dirty="0" err="1" smtClean="0"/>
              <a:t>Коношских</a:t>
            </a:r>
            <a:r>
              <a:rPr lang="ru-RU" dirty="0" smtClean="0"/>
              <a:t> ведомостях»,  альманахе «Сполохи»,т.1.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4071942"/>
            <a:ext cx="4286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…Мы любили её, приходили к ней домой – в небольшую уютную квартиру на Коллективизации. Раньше отношения между учениками и их учениками были гораздо доверительнее и проще, и мы нередко бывали в доме у наших учительниц, даря им незамысловатые вазочки и своё рукоделие…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642918"/>
            <a:ext cx="2352675" cy="2838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71802" y="571480"/>
            <a:ext cx="542928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Александр Михайлович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Преображенский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3429000"/>
            <a:ext cx="6539867" cy="880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Стихи пишет с 1996года. Друзья, </a:t>
            </a:r>
            <a:r>
              <a:rPr lang="ru-RU" dirty="0" err="1" smtClean="0"/>
              <a:t>подюжское</a:t>
            </a:r>
            <a:r>
              <a:rPr lang="ru-RU" dirty="0" smtClean="0"/>
              <a:t> училище, природа, 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родной посёлок – всё  волнует этого неравнодушного человека.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4572008"/>
            <a:ext cx="45616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Школьные стены многое знают.</a:t>
            </a:r>
          </a:p>
          <a:p>
            <a:r>
              <a:rPr lang="ru-RU" b="1" i="1" dirty="0" smtClean="0"/>
              <a:t>Помнят </a:t>
            </a:r>
            <a:r>
              <a:rPr lang="ru-RU" b="1" i="1" dirty="0"/>
              <a:t> </a:t>
            </a:r>
            <a:r>
              <a:rPr lang="ru-RU" b="1" i="1" dirty="0" smtClean="0"/>
              <a:t>всех нас, в тишине вспоминают.</a:t>
            </a:r>
          </a:p>
          <a:p>
            <a:r>
              <a:rPr lang="ru-RU" b="1" i="1" dirty="0" smtClean="0"/>
              <a:t>Наши тревоги, надежды, сомненья,</a:t>
            </a:r>
          </a:p>
          <a:p>
            <a:r>
              <a:rPr lang="ru-RU" b="1" i="1" dirty="0" smtClean="0"/>
              <a:t>Дружбу, любовь, удивленье, волненье…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+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62985" y="428604"/>
            <a:ext cx="628101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Чертова </a:t>
            </a:r>
          </a:p>
          <a:p>
            <a:pPr algn="ctr"/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Ольга Александровна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02" y="2143116"/>
            <a:ext cx="5357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Литературным творчеством занималась со школы. В </a:t>
            </a:r>
            <a:r>
              <a:rPr lang="ru-RU" dirty="0" err="1" smtClean="0"/>
              <a:t>медучилище</a:t>
            </a:r>
            <a:r>
              <a:rPr lang="ru-RU" dirty="0" smtClean="0"/>
              <a:t> сочинила юмористическую поэму о своих однокурсниках.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857356" y="3714752"/>
            <a:ext cx="50720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«Официально праздник именуется как День работников сельского  хозяйства, а в деревне его назвали по-своему: День колхозника. Ведь он, в отличии от Дня учителя и иных новых праздников, идёт из глубины веков как праздник урожая, зажинки, спожинки….»</a:t>
            </a:r>
            <a:endParaRPr lang="ru-RU" b="1" i="1" dirty="0"/>
          </a:p>
        </p:txBody>
      </p:sp>
      <p:pic>
        <p:nvPicPr>
          <p:cNvPr id="8194" name="Picture 2" descr="https://pp.userapi.com/c11252/u20705714/60173624/z_d2e960b6.jpg"/>
          <p:cNvPicPr>
            <a:picLocks noChangeAspect="1" noChangeArrowheads="1"/>
          </p:cNvPicPr>
          <p:nvPr/>
        </p:nvPicPr>
        <p:blipFill>
          <a:blip r:embed="rId3"/>
          <a:srcRect l="16667" t="14583"/>
          <a:stretch>
            <a:fillRect/>
          </a:stretch>
        </p:blipFill>
        <p:spPr bwMode="auto">
          <a:xfrm>
            <a:off x="357158" y="214290"/>
            <a:ext cx="2571768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s://pp.userapi.com/c11252/u20705714/60173624/z_bbe9ce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3500438"/>
            <a:ext cx="2428892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883632" y="571480"/>
            <a:ext cx="626036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Долгобородов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Игорь Васильевич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2928934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Стихи пишет с 15 лет. Представлен в сборнике «Бурые  комья родной земли»(2002). Известный в районе бард, выступает со своими песнями перед слушателями в разных уголках </a:t>
            </a:r>
            <a:r>
              <a:rPr lang="ru-RU" dirty="0" err="1" smtClean="0"/>
              <a:t>коношского</a:t>
            </a:r>
            <a:r>
              <a:rPr lang="ru-RU" dirty="0" smtClean="0"/>
              <a:t> края и за пределами района.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143372" y="4214818"/>
            <a:ext cx="471289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Я хотел бы спеть, да не знаю о чём.</a:t>
            </a:r>
          </a:p>
          <a:p>
            <a:r>
              <a:rPr lang="ru-RU" b="1" i="1" dirty="0" smtClean="0"/>
              <a:t>Позабыл слова, перепутал аккорды.</a:t>
            </a:r>
          </a:p>
          <a:p>
            <a:r>
              <a:rPr lang="ru-RU" b="1" i="1" dirty="0" smtClean="0"/>
              <a:t>Полюби меня, поцелуй горячо,</a:t>
            </a:r>
          </a:p>
          <a:p>
            <a:r>
              <a:rPr lang="ru-RU" b="1" i="1" dirty="0" smtClean="0"/>
              <a:t>Оттолкни, забудь, я стерплю, я не гордый.</a:t>
            </a:r>
          </a:p>
          <a:p>
            <a:r>
              <a:rPr lang="ru-RU" b="1" i="1" dirty="0" smtClean="0"/>
              <a:t>Я хотел бы с Богом о разном болтать,</a:t>
            </a:r>
          </a:p>
          <a:p>
            <a:r>
              <a:rPr lang="ru-RU" b="1" i="1" dirty="0" smtClean="0"/>
              <a:t>Я хотел бы плакать, упав на колени,</a:t>
            </a:r>
          </a:p>
          <a:p>
            <a:r>
              <a:rPr lang="ru-RU" b="1" i="1" dirty="0" smtClean="0"/>
              <a:t>Свой нательный крест без ума целовать,</a:t>
            </a:r>
          </a:p>
          <a:p>
            <a:r>
              <a:rPr lang="ru-RU" b="1" i="1" dirty="0" smtClean="0"/>
              <a:t>Только это вряд ли хоть что-то изменит.</a:t>
            </a:r>
          </a:p>
          <a:p>
            <a:endParaRPr lang="ru-RU" dirty="0"/>
          </a:p>
        </p:txBody>
      </p:sp>
      <p:pic>
        <p:nvPicPr>
          <p:cNvPr id="9" name="8dbd0040502b6a8a7f8878814aed0a2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214414" y="3214686"/>
            <a:ext cx="304800" cy="304800"/>
          </a:xfrm>
          <a:prstGeom prst="rect">
            <a:avLst/>
          </a:prstGeom>
        </p:spPr>
      </p:pic>
      <p:pic>
        <p:nvPicPr>
          <p:cNvPr id="7170" name="Picture 2" descr="https://pp.userapi.com/c637123/v637123445/34747/_TF-VFxj7dc.jpg"/>
          <p:cNvPicPr>
            <a:picLocks noChangeAspect="1" noChangeArrowheads="1"/>
          </p:cNvPicPr>
          <p:nvPr/>
        </p:nvPicPr>
        <p:blipFill>
          <a:blip r:embed="rId5" cstate="print"/>
          <a:srcRect l="44858" r="-6243" b="4479"/>
          <a:stretch>
            <a:fillRect/>
          </a:stretch>
        </p:blipFill>
        <p:spPr bwMode="auto">
          <a:xfrm>
            <a:off x="500034" y="214290"/>
            <a:ext cx="1774837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7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/>
          <a:srcRect l="16564" t="16282" r="28221"/>
          <a:stretch>
            <a:fillRect/>
          </a:stretch>
        </p:blipFill>
        <p:spPr bwMode="auto">
          <a:xfrm>
            <a:off x="1142976" y="571480"/>
            <a:ext cx="2143140" cy="2938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357818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43372" y="10715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00429" y="714356"/>
            <a:ext cx="50006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Артамонова Юлия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2928934"/>
            <a:ext cx="57864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Юлия благодарна маме, которая с детства читала </a:t>
            </a:r>
          </a:p>
          <a:p>
            <a:r>
              <a:rPr lang="ru-RU" dirty="0" smtClean="0"/>
              <a:t>дочери произведения русских поэтов Блока и Есенина.</a:t>
            </a:r>
          </a:p>
          <a:p>
            <a:r>
              <a:rPr lang="ru-RU" dirty="0" smtClean="0"/>
              <a:t>Несмотря на молодость автора, её стихи не раз печатались в газетах «Маяк» (г. Вологда), «</a:t>
            </a:r>
            <a:r>
              <a:rPr lang="ru-RU" dirty="0" err="1" smtClean="0"/>
              <a:t>Коношские</a:t>
            </a:r>
            <a:r>
              <a:rPr lang="ru-RU" dirty="0" smtClean="0"/>
              <a:t> ведомости» и «Коношский курьер».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857620" y="4643446"/>
            <a:ext cx="35649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Тихо! Ты слышишь? В полночной,</a:t>
            </a:r>
          </a:p>
          <a:p>
            <a:r>
              <a:rPr lang="ru-RU" b="1" i="1" dirty="0" smtClean="0"/>
              <a:t>В полночной звучит глубине</a:t>
            </a:r>
          </a:p>
          <a:p>
            <a:r>
              <a:rPr lang="ru-RU" b="1" i="1" dirty="0" smtClean="0"/>
              <a:t>Музыка жизни бессрочной, </a:t>
            </a:r>
          </a:p>
          <a:p>
            <a:r>
              <a:rPr lang="ru-RU" b="1" i="1" dirty="0" smtClean="0"/>
              <a:t>В душу так рвётся ко мне.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377/97647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Яна  Смирнов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785794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pp.vk.me/c628717/v628717246/e49/byI4wCVdXb8.jpg"/>
          <p:cNvPicPr/>
          <p:nvPr/>
        </p:nvPicPr>
        <p:blipFill>
          <a:blip r:embed="rId4"/>
          <a:srcRect l="7215" t="6414" r="17022"/>
          <a:stretch>
            <a:fillRect/>
          </a:stretch>
        </p:blipFill>
        <p:spPr bwMode="auto">
          <a:xfrm>
            <a:off x="3714744" y="1500174"/>
            <a:ext cx="4500594" cy="416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58" y="2786058"/>
            <a:ext cx="3428992" cy="2126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b="1" i="1" dirty="0"/>
              <a:t>Весь мир начинается с ​МАМЫ​!</a:t>
            </a:r>
            <a:br>
              <a:rPr lang="ru-RU" b="1" i="1" dirty="0"/>
            </a:br>
            <a:r>
              <a:rPr lang="ru-RU" b="1" i="1" dirty="0"/>
              <a:t>И в сердце хранится портрет</a:t>
            </a:r>
            <a:br>
              <a:rPr lang="ru-RU" b="1" i="1" dirty="0"/>
            </a:br>
            <a:r>
              <a:rPr lang="ru-RU" b="1" i="1" dirty="0"/>
              <a:t>Той женщины ласковой самой,</a:t>
            </a:r>
            <a:br>
              <a:rPr lang="ru-RU" b="1" i="1" dirty="0"/>
            </a:br>
            <a:r>
              <a:rPr lang="ru-RU" b="1" i="1" dirty="0"/>
              <a:t>Которой родней в мире нет.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6248" y="9286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428604"/>
            <a:ext cx="47098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Смирнова (Пашкова)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Яна Михайловна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584</Words>
  <Application>Microsoft Office PowerPoint</Application>
  <PresentationFormat>Экран (4:3)</PresentationFormat>
  <Paragraphs>65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+</vt:lpstr>
      <vt:lpstr>Слайд 7</vt:lpstr>
      <vt:lpstr>Слайд 8</vt:lpstr>
      <vt:lpstr>Слайд 9</vt:lpstr>
      <vt:lpstr>Слайд 10</vt:lpstr>
      <vt:lpstr>Слайд 11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</dc:creator>
  <cp:lastModifiedBy>Библиотека</cp:lastModifiedBy>
  <cp:revision>34</cp:revision>
  <dcterms:created xsi:type="dcterms:W3CDTF">2017-02-09T11:34:46Z</dcterms:created>
  <dcterms:modified xsi:type="dcterms:W3CDTF">2017-12-20T10:46:42Z</dcterms:modified>
</cp:coreProperties>
</file>