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BB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82" d="100"/>
          <a:sy n="82" d="100"/>
        </p:scale>
        <p:origin x="4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9BB74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08ECA-BA3C-4AA7-98BA-72E20AEECBFB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34F8A-1473-4DF3-8129-41F2F07567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1285861"/>
            <a:ext cx="5986482" cy="2363802"/>
          </a:xfrm>
        </p:spPr>
        <p:txBody>
          <a:bodyPr>
            <a:noAutofit/>
          </a:bodyPr>
          <a:lstStyle/>
          <a:p>
            <a:r>
              <a:rPr lang="ru-RU" sz="6000" dirty="0" err="1" smtClean="0"/>
              <a:t>Филинское</a:t>
            </a:r>
            <a:r>
              <a:rPr lang="ru-RU" sz="6000" dirty="0" smtClean="0"/>
              <a:t> – </a:t>
            </a:r>
            <a:br>
              <a:rPr lang="ru-RU" sz="6000" dirty="0" smtClean="0"/>
            </a:br>
            <a:r>
              <a:rPr lang="ru-RU" sz="6000" dirty="0" smtClean="0"/>
              <a:t> жемчужина </a:t>
            </a:r>
            <a:br>
              <a:rPr lang="ru-RU" sz="6000" dirty="0" smtClean="0"/>
            </a:br>
            <a:r>
              <a:rPr lang="ru-RU" sz="6000" dirty="0" err="1" smtClean="0"/>
              <a:t>Вачского</a:t>
            </a:r>
            <a:r>
              <a:rPr lang="ru-RU" sz="6000" dirty="0" smtClean="0"/>
              <a:t> района 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143372" y="3929066"/>
            <a:ext cx="4572032" cy="2428872"/>
          </a:xfrm>
        </p:spPr>
        <p:txBody>
          <a:bodyPr>
            <a:normAutofit fontScale="70000" lnSpcReduction="20000"/>
          </a:bodyPr>
          <a:lstStyle/>
          <a:p>
            <a:pPr algn="r">
              <a:buNone/>
            </a:pPr>
            <a:r>
              <a:rPr lang="ru-RU" dirty="0" smtClean="0"/>
              <a:t>                                                                                                   </a:t>
            </a:r>
            <a:r>
              <a:rPr lang="ru-RU" sz="4400" dirty="0" smtClean="0"/>
              <a:t>Выполнили работу                                                                                    Румянцева Мария,</a:t>
            </a:r>
          </a:p>
          <a:p>
            <a:pPr algn="r">
              <a:buNone/>
            </a:pPr>
            <a:r>
              <a:rPr lang="ru-RU" sz="4400" dirty="0" smtClean="0"/>
              <a:t>Лупанова Любовь</a:t>
            </a:r>
          </a:p>
          <a:p>
            <a:pPr algn="r">
              <a:buNone/>
            </a:pPr>
            <a:r>
              <a:rPr lang="ru-RU" dirty="0" smtClean="0"/>
              <a:t>                                                             (группа Д-1)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00270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535781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Первые основатели и назвали сельцо в честь этих птиц. «Ухал, ухал филин … так и появилось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». На самом деле название села – это простая описка или ошибка, вместо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Фолинское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кто-то написал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так и осталось наше село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Филинским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а филины на самом деле у нас в большом количестве и по сей день, да и символ села – филин.</a:t>
            </a:r>
            <a:endParaRPr lang="ru-RU" sz="3200" dirty="0"/>
          </a:p>
        </p:txBody>
      </p:sp>
      <p:pic>
        <p:nvPicPr>
          <p:cNvPr id="1026" name="Picture 2" descr="http://www.fresher.ru/manager_content/images/zhivotnye-v-fotografiyax-za-nedelyu-4/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357166"/>
            <a:ext cx="3100904" cy="3207353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6" y="3857628"/>
            <a:ext cx="3714744" cy="27860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428604"/>
            <a:ext cx="2520950" cy="3360738"/>
          </a:xfrm>
        </p:spPr>
      </p:pic>
      <p:sp>
        <p:nvSpPr>
          <p:cNvPr id="11" name="Текст 10"/>
          <p:cNvSpPr>
            <a:spLocks noGrp="1"/>
          </p:cNvSpPr>
          <p:nvPr>
            <p:ph type="body" idx="4294967295"/>
          </p:nvPr>
        </p:nvSpPr>
        <p:spPr>
          <a:xfrm>
            <a:off x="0" y="3857628"/>
            <a:ext cx="9144000" cy="162083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Территория </a:t>
            </a:r>
            <a:r>
              <a:rPr lang="ru-RU" sz="26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Филинского</a:t>
            </a: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края </a:t>
            </a:r>
          </a:p>
          <a:p>
            <a:pPr algn="ctr">
              <a:buNone/>
            </a:pP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была заселена людьми еще в незапамятные времена. </a:t>
            </a:r>
          </a:p>
          <a:p>
            <a:pPr algn="ctr">
              <a:buNone/>
            </a:pPr>
            <a:r>
              <a:rPr lang="ru-RU" sz="2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археологическим данным, в пойме Оки древние люди в нашей местности могли жить еще в эпоху палеолита, древнего каменного века, т.е. 25 тыс. лет назад. </a:t>
            </a:r>
            <a:endParaRPr lang="ru-RU" sz="26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4" y="428604"/>
            <a:ext cx="4381530" cy="328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7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500042"/>
            <a:ext cx="4286248" cy="321561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500042"/>
            <a:ext cx="4316711" cy="323753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4000504"/>
            <a:ext cx="91440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Когда точно образовалось село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сейчас сказать сложно. В документах оно упоминается </a:t>
            </a: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17 веке. Наш край стал интенсивно заселяться еще </a:t>
            </a: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середины 16 века, когда утверждался торговый путь </a:t>
            </a: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Нижний Новгород и Казань.</a:t>
            </a:r>
          </a:p>
          <a:p>
            <a:pPr algn="ctr"/>
            <a:endParaRPr lang="ru-RU" sz="29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7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714356"/>
            <a:ext cx="4071934" cy="2214578"/>
          </a:xfrm>
        </p:spPr>
        <p:txBody>
          <a:bodyPr>
            <a:noAutofit/>
          </a:bodyPr>
          <a:lstStyle/>
          <a:p>
            <a:pPr algn="ctr"/>
            <a:r>
              <a:rPr lang="ru-RU" sz="29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1676году записано, что в деревне </a:t>
            </a:r>
            <a:r>
              <a:rPr lang="ru-RU" sz="2900" b="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29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было всего 26 душ крестьян.</a:t>
            </a:r>
            <a:endParaRPr lang="ru-RU" sz="2900" b="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6" y="214290"/>
            <a:ext cx="4512502" cy="3384376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429124" y="3714752"/>
            <a:ext cx="4572032" cy="2051297"/>
          </a:xfrm>
        </p:spPr>
        <p:txBody>
          <a:bodyPr>
            <a:noAutofit/>
          </a:bodyPr>
          <a:lstStyle/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Сначала была деревня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Фолинская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несколько позже – </a:t>
            </a:r>
          </a:p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деревня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Филинская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потом -  село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сейчас - поселок городского типа.</a:t>
            </a:r>
            <a:endParaRPr lang="ru-RU" sz="29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3559669"/>
            <a:ext cx="4214842" cy="316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9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4429156" cy="20717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Всякий, кто впервые приезжает в </a:t>
            </a:r>
            <a:r>
              <a:rPr lang="ru-RU" sz="2900" b="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29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невольно обращает внимание на особый, оригинальный вид фабричного поселка.</a:t>
            </a:r>
            <a:endParaRPr lang="ru-RU" sz="2900" b="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214290"/>
            <a:ext cx="4214842" cy="3161132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857752" y="500043"/>
            <a:ext cx="3643112" cy="21220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3536134"/>
            <a:ext cx="4286280" cy="32147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2285992"/>
            <a:ext cx="3286148" cy="438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2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14290"/>
            <a:ext cx="4143404" cy="3143272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Особая страница в истории </a:t>
            </a:r>
            <a:r>
              <a:rPr lang="ru-RU" sz="2800" b="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Филинского</a:t>
            </a:r>
            <a:r>
              <a:rPr lang="ru-RU" sz="2800" b="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это возрождение храма во имя святого пророка Ильи и преподобного Сергия игумена Радонежского.</a:t>
            </a:r>
            <a:endParaRPr lang="ru-RU" sz="2800" b="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6" y="214290"/>
            <a:ext cx="4572032" cy="3429023"/>
          </a:xfrm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4572000" y="3786190"/>
            <a:ext cx="4357718" cy="2483915"/>
          </a:xfrm>
        </p:spPr>
        <p:txBody>
          <a:bodyPr>
            <a:noAutofit/>
          </a:bodyPr>
          <a:lstStyle/>
          <a:p>
            <a:pPr algn="ctr"/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еще одна достопримечательность </a:t>
            </a:r>
            <a:r>
              <a:rPr lang="ru-RU" sz="29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Филинского</a:t>
            </a:r>
            <a:r>
              <a:rPr lang="ru-RU" sz="29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памятник односельчанам, погибшим в Великой Отечественной войне</a:t>
            </a:r>
            <a:r>
              <a:rPr lang="ru-RU" sz="2600" dirty="0" smtClean="0"/>
              <a:t>!</a:t>
            </a:r>
            <a:endParaRPr lang="ru-RU" sz="2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35" y="3571876"/>
            <a:ext cx="4205057" cy="315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2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25272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числу жителей село занимает второе место в районе и уступает только райцентру. </a:t>
            </a:r>
            <a:endParaRPr lang="ru-RU" sz="36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7430"/>
            <a:ext cx="4500560" cy="337542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357430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25272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r>
              <a:rPr lang="ru-RU" sz="3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это самый озеленённый пункт </a:t>
            </a:r>
            <a:r>
              <a:rPr lang="ru-RU" sz="36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Вачского</a:t>
            </a:r>
            <a:r>
              <a:rPr lang="ru-RU" sz="3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района!!!</a:t>
            </a:r>
            <a:endParaRPr lang="ru-RU" sz="36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6" y="1857364"/>
            <a:ext cx="3394472" cy="452596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2571744"/>
            <a:ext cx="5010364" cy="375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8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576736"/>
          </a:xfrm>
        </p:spPr>
        <p:txBody>
          <a:bodyPr>
            <a:noAutofit/>
          </a:bodyPr>
          <a:lstStyle/>
          <a:p>
            <a:pPr algn="ctr"/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По легенде, раньше тут росли знаменитые </a:t>
            </a:r>
            <a:r>
              <a:rPr lang="ru-RU" sz="2800" b="0" cap="none" dirty="0" err="1" smtClean="0">
                <a:latin typeface="Times New Roman" pitchFamily="18" charset="0"/>
                <a:cs typeface="Times New Roman" pitchFamily="18" charset="0"/>
              </a:rPr>
              <a:t>муромские</a:t>
            </a:r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 леса. Наш парк - это часть </a:t>
            </a:r>
            <a:r>
              <a:rPr lang="ru-RU" sz="2800" b="0" cap="none" dirty="0" err="1" smtClean="0">
                <a:latin typeface="Times New Roman" pitchFamily="18" charset="0"/>
                <a:cs typeface="Times New Roman" pitchFamily="18" charset="0"/>
              </a:rPr>
              <a:t>муромских</a:t>
            </a:r>
            <a:r>
              <a:rPr lang="ru-RU" sz="2800" b="0" cap="none" dirty="0" smtClean="0">
                <a:latin typeface="Times New Roman" pitchFamily="18" charset="0"/>
                <a:cs typeface="Times New Roman" pitchFamily="18" charset="0"/>
              </a:rPr>
              <a:t> лесов, где творил свои разбои Соловей - разбойник. А в лесах водилось несметное количество филинов. </a:t>
            </a:r>
            <a:endParaRPr lang="ru-RU" sz="2800" b="0" cap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volkam.zapoved.ru/photos/d73c/25f7/65c2/6f14/b040/00b6/e67c/33fd/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3" y="1868436"/>
            <a:ext cx="7215238" cy="47981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773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314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Филинское –   жемчужина  Вачского района </vt:lpstr>
      <vt:lpstr>Презентация PowerPoint</vt:lpstr>
      <vt:lpstr>Презентация PowerPoint</vt:lpstr>
      <vt:lpstr>В 1676году записано, что в деревне Филинское было всего 26 душ крестьян.</vt:lpstr>
      <vt:lpstr>Всякий, кто впервые приезжает в Филинское, невольно обращает внимание на особый, оригинальный вид фабричного поселка.</vt:lpstr>
      <vt:lpstr>Особая страница в истории Филинского – это возрождение храма во имя святого пророка Ильи и преподобного Сергия игумена Радонежского.</vt:lpstr>
      <vt:lpstr>По числу жителей село занимает второе место в районе и уступает только райцентру. </vt:lpstr>
      <vt:lpstr>Филинское – это самый озеленённый пункт Вачского района!!!</vt:lpstr>
      <vt:lpstr>По легенде, раньше тут росли знаменитые муромские леса. Наш парк - это часть муромских лесов, где творил свои разбои Соловей - разбойник. А в лесах водилось несметное количество филинов.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Филинское наша жемчужина</dc:title>
  <dc:creator>User</dc:creator>
  <cp:lastModifiedBy>Owner</cp:lastModifiedBy>
  <cp:revision>25</cp:revision>
  <dcterms:created xsi:type="dcterms:W3CDTF">2013-12-04T18:33:21Z</dcterms:created>
  <dcterms:modified xsi:type="dcterms:W3CDTF">2023-11-05T15:30:20Z</dcterms:modified>
</cp:coreProperties>
</file>