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1" r:id="rId4"/>
    <p:sldId id="261" r:id="rId5"/>
    <p:sldId id="262" r:id="rId6"/>
    <p:sldId id="263" r:id="rId7"/>
    <p:sldId id="264" r:id="rId8"/>
    <p:sldId id="275" r:id="rId9"/>
    <p:sldId id="265" r:id="rId10"/>
    <p:sldId id="266" r:id="rId11"/>
    <p:sldId id="273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DB057-662A-4EB2-A72A-227E57A63E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54187-2433-47E9-9978-90578C9308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74;&#1077;&#1090;&#1083;&#1072;&#1085;&#1072;\Downloads\&#1051;&#1086;&#1089;&#1100;%20&#1085;&#1072;%20&#1088;&#1077;&#1074;&#1091;.mp4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formi-foto.ru/png_tmp/250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rot="20696585">
            <a:off x="2621346" y="1770285"/>
            <a:ext cx="5217512" cy="109915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Дикие животные.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 rot="20608369">
            <a:off x="2603271" y="2887664"/>
            <a:ext cx="4965796" cy="136493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</a:rPr>
              <a:t>Лесной красавец –</a:t>
            </a:r>
          </a:p>
          <a:p>
            <a:r>
              <a:rPr lang="ru-RU" sz="4800" b="1" dirty="0" smtClean="0">
                <a:solidFill>
                  <a:schemeClr val="tx2"/>
                </a:solidFill>
              </a:rPr>
              <a:t> Лось.</a:t>
            </a:r>
            <a:endParaRPr lang="ru-RU" sz="4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8434" name="Picture 2" descr="https://komiinform.ru/content/news/images/197505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7848872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8674" name="Picture 2" descr="https://ds04.infourok.ru/uploads/ex/0654/00134033-847c5191/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04448" cy="6264696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3554" name="Picture 2" descr="http://bm.img.com.ua/berlin/storage/news/orig/5/71/6d07234963536d03acac6af715779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8208912" cy="5616624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2530" name="Picture 2" descr="https://mtdata.ru/u19/photo7E18/20533620228-0/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92888" cy="601754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1506" name="Picture 2" descr="https://img5.goodfon.ru/wallpaper/nbig/b/52/los-roga-les-priroda-portret-krasavets-vzgliad-osen-vetki-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36712"/>
            <a:ext cx="7992888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0482" name="Picture 2" descr="https://i.pinimg.com/originals/07/79/70/07797023387990f4ec82c1368c97ae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7776864" cy="5688632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026" name="Picture 2" descr="http://900igr.net/up/datas/72720/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074" name="Picture 2" descr="https://img5.goodfon.ru/wallpaper/nbig/4/57/los-osen-priroda-svet-roga-les-zolotaia-os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806489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050" name="Picture 2" descr="https://storge.pic2.me/c/1360x800/614/5fbd62342dfcd3.30603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7848873" cy="5589240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026" name="Picture 2" descr="https://i.ytimg.com/vi/riqz_YKGmnI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8136904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Лось на реву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980728"/>
            <a:ext cx="6696744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26626" name="Picture 2" descr="https://ds04.infourok.ru/uploads/ex/09f7/00104a1e-b0b11715/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532440" cy="630932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cdn.hipwallpaper.com/i/25/38/gcO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19458" name="Picture 2" descr="https://pumbik.ru/wp-content/uploads/2018/07/vstretil-v-lesu-los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92696"/>
            <a:ext cx="7920880" cy="550354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</Words>
  <Application>Microsoft Office PowerPoint</Application>
  <PresentationFormat>Экран (4:3)</PresentationFormat>
  <Paragraphs>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Дикие животные.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27</cp:revision>
  <dcterms:created xsi:type="dcterms:W3CDTF">2021-04-13T06:25:33Z</dcterms:created>
  <dcterms:modified xsi:type="dcterms:W3CDTF">2021-04-16T06:18:27Z</dcterms:modified>
</cp:coreProperties>
</file>